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63" r:id="rId4"/>
    <p:sldId id="260" r:id="rId5"/>
    <p:sldId id="258" r:id="rId6"/>
    <p:sldId id="259" r:id="rId7"/>
    <p:sldId id="264" r:id="rId8"/>
    <p:sldId id="266" r:id="rId9"/>
    <p:sldId id="265" r:id="rId10"/>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0DD7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8" d="100"/>
          <a:sy n="88" d="100"/>
        </p:scale>
        <p:origin x="-96" y="-44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1" Type="http://schemas.openxmlformats.org/officeDocument/2006/relationships/slide" Target="../slides/slide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F187CE2-557F-46BE-A40D-FC77BBF3368E}" type="doc">
      <dgm:prSet loTypeId="urn:microsoft.com/office/officeart/2005/8/layout/hierarchy1" loCatId="hierarchy" qsTypeId="urn:microsoft.com/office/officeart/2005/8/quickstyle/3d8" qsCatId="3D" csTypeId="urn:microsoft.com/office/officeart/2005/8/colors/accent1_2" csCatId="accent1" phldr="1"/>
      <dgm:spPr/>
      <dgm:t>
        <a:bodyPr/>
        <a:lstStyle/>
        <a:p>
          <a:endParaRPr lang="hr-HR"/>
        </a:p>
      </dgm:t>
    </dgm:pt>
    <dgm:pt modelId="{04ECEBD4-1AA0-4830-9414-D6771A1FBA7B}">
      <dgm:prSet phldrT="[Tekst]"/>
      <dgm:spPr/>
      <dgm:t>
        <a:bodyPr/>
        <a:lstStyle/>
        <a:p>
          <a:r>
            <a:rPr lang="hr-HR" dirty="0" smtClean="0">
              <a:hlinkClick xmlns:r="http://schemas.openxmlformats.org/officeDocument/2006/relationships" r:id="rId1" action="ppaction://hlinksldjump"/>
            </a:rPr>
            <a:t>Neven</a:t>
          </a:r>
          <a:endParaRPr lang="hr-HR" dirty="0"/>
        </a:p>
      </dgm:t>
    </dgm:pt>
    <dgm:pt modelId="{EBADF7C4-5BEE-4259-8848-CD13D0926EAE}" type="parTrans" cxnId="{040D20DF-B38F-49A1-8C73-8C78C0D83722}">
      <dgm:prSet/>
      <dgm:spPr/>
      <dgm:t>
        <a:bodyPr/>
        <a:lstStyle/>
        <a:p>
          <a:endParaRPr lang="hr-HR"/>
        </a:p>
      </dgm:t>
    </dgm:pt>
    <dgm:pt modelId="{3693E58A-E063-4565-9722-21447697865D}" type="sibTrans" cxnId="{040D20DF-B38F-49A1-8C73-8C78C0D83722}">
      <dgm:prSet/>
      <dgm:spPr/>
      <dgm:t>
        <a:bodyPr/>
        <a:lstStyle/>
        <a:p>
          <a:endParaRPr lang="hr-HR"/>
        </a:p>
      </dgm:t>
    </dgm:pt>
    <dgm:pt modelId="{EDD35429-156C-4FD8-8DDD-6F4D502D37CD}">
      <dgm:prSet phldrT="[Tekst]"/>
      <dgm:spPr/>
      <dgm:t>
        <a:bodyPr/>
        <a:lstStyle/>
        <a:p>
          <a:r>
            <a:rPr lang="hr-HR" dirty="0" smtClean="0"/>
            <a:t>O biljci</a:t>
          </a:r>
          <a:endParaRPr lang="hr-HR" dirty="0"/>
        </a:p>
      </dgm:t>
    </dgm:pt>
    <dgm:pt modelId="{A87FC826-A77F-4DE4-9277-1B5D94AA5416}" type="parTrans" cxnId="{B9476682-8F27-4B88-8647-ADD5F4081594}">
      <dgm:prSet/>
      <dgm:spPr/>
      <dgm:t>
        <a:bodyPr/>
        <a:lstStyle/>
        <a:p>
          <a:endParaRPr lang="hr-HR" dirty="0"/>
        </a:p>
      </dgm:t>
    </dgm:pt>
    <dgm:pt modelId="{6829A817-6422-4062-A77D-411497792368}" type="sibTrans" cxnId="{B9476682-8F27-4B88-8647-ADD5F4081594}">
      <dgm:prSet/>
      <dgm:spPr/>
      <dgm:t>
        <a:bodyPr/>
        <a:lstStyle/>
        <a:p>
          <a:endParaRPr lang="hr-HR"/>
        </a:p>
      </dgm:t>
    </dgm:pt>
    <dgm:pt modelId="{2CCF77D4-23DB-4D67-B86C-692D6FB75DCB}">
      <dgm:prSet phldrT="[Tekst]"/>
      <dgm:spPr/>
      <dgm:t>
        <a:bodyPr/>
        <a:lstStyle/>
        <a:p>
          <a:r>
            <a:rPr lang="hr-HR" dirty="0" smtClean="0"/>
            <a:t>Povijest</a:t>
          </a:r>
          <a:endParaRPr lang="hr-HR" dirty="0"/>
        </a:p>
      </dgm:t>
    </dgm:pt>
    <dgm:pt modelId="{3532D480-6E01-482B-8628-BA2E362D4136}" type="parTrans" cxnId="{45044146-03F8-4E90-B2B7-4E53F961C45D}">
      <dgm:prSet/>
      <dgm:spPr/>
      <dgm:t>
        <a:bodyPr/>
        <a:lstStyle/>
        <a:p>
          <a:endParaRPr lang="hr-HR" dirty="0"/>
        </a:p>
      </dgm:t>
    </dgm:pt>
    <dgm:pt modelId="{A6536784-3023-4057-87B2-AF6587A60457}" type="sibTrans" cxnId="{45044146-03F8-4E90-B2B7-4E53F961C45D}">
      <dgm:prSet/>
      <dgm:spPr/>
      <dgm:t>
        <a:bodyPr/>
        <a:lstStyle/>
        <a:p>
          <a:endParaRPr lang="hr-HR"/>
        </a:p>
      </dgm:t>
    </dgm:pt>
    <dgm:pt modelId="{01DB50C7-A657-41D7-8FF2-9ED82D391A3F}">
      <dgm:prSet phldrT="[Tekst]"/>
      <dgm:spPr/>
      <dgm:t>
        <a:bodyPr/>
        <a:lstStyle/>
        <a:p>
          <a:r>
            <a:rPr lang="hr-HR" dirty="0" smtClean="0"/>
            <a:t>Sadnja</a:t>
          </a:r>
          <a:endParaRPr lang="hr-HR" dirty="0"/>
        </a:p>
      </dgm:t>
    </dgm:pt>
    <dgm:pt modelId="{CBF7E12E-A828-4E99-827D-F4594A020816}" type="parTrans" cxnId="{47C44687-FA34-456F-8339-BD460ED7B478}">
      <dgm:prSet/>
      <dgm:spPr/>
      <dgm:t>
        <a:bodyPr/>
        <a:lstStyle/>
        <a:p>
          <a:endParaRPr lang="hr-HR" dirty="0"/>
        </a:p>
      </dgm:t>
    </dgm:pt>
    <dgm:pt modelId="{55E7A708-7ACF-42DE-9B59-49593DBA2393}" type="sibTrans" cxnId="{47C44687-FA34-456F-8339-BD460ED7B478}">
      <dgm:prSet/>
      <dgm:spPr/>
      <dgm:t>
        <a:bodyPr/>
        <a:lstStyle/>
        <a:p>
          <a:endParaRPr lang="hr-HR"/>
        </a:p>
      </dgm:t>
    </dgm:pt>
    <dgm:pt modelId="{541999A3-847F-4333-A105-7ABCD10E7D8F}">
      <dgm:prSet phldrT="[Tekst]"/>
      <dgm:spPr/>
      <dgm:t>
        <a:bodyPr/>
        <a:lstStyle/>
        <a:p>
          <a:r>
            <a:rPr lang="hr-HR" dirty="0" smtClean="0"/>
            <a:t>Zanimljivosti</a:t>
          </a:r>
          <a:endParaRPr lang="hr-HR" dirty="0"/>
        </a:p>
      </dgm:t>
    </dgm:pt>
    <dgm:pt modelId="{054AAF6F-9CB3-4DAD-9017-2F3E77B8DDC1}" type="parTrans" cxnId="{73CA75E3-BD34-44BD-BE5F-FFA86D142F6D}">
      <dgm:prSet/>
      <dgm:spPr/>
      <dgm:t>
        <a:bodyPr/>
        <a:lstStyle/>
        <a:p>
          <a:endParaRPr lang="hr-HR" dirty="0"/>
        </a:p>
      </dgm:t>
    </dgm:pt>
    <dgm:pt modelId="{08B6AE23-B9D9-4F46-A79D-F8BE8804F18D}" type="sibTrans" cxnId="{73CA75E3-BD34-44BD-BE5F-FFA86D142F6D}">
      <dgm:prSet/>
      <dgm:spPr/>
      <dgm:t>
        <a:bodyPr/>
        <a:lstStyle/>
        <a:p>
          <a:endParaRPr lang="hr-HR"/>
        </a:p>
      </dgm:t>
    </dgm:pt>
    <dgm:pt modelId="{1A46048B-C921-4476-8D86-2AD144A86BE5}">
      <dgm:prSet phldrT="[Tekst]"/>
      <dgm:spPr/>
      <dgm:t>
        <a:bodyPr/>
        <a:lstStyle/>
        <a:p>
          <a:r>
            <a:rPr lang="hr-HR" dirty="0" smtClean="0"/>
            <a:t>Recepti</a:t>
          </a:r>
          <a:endParaRPr lang="hr-HR" dirty="0"/>
        </a:p>
      </dgm:t>
    </dgm:pt>
    <dgm:pt modelId="{BF1D2DFE-9412-408B-9645-8849BF0B63BE}" type="parTrans" cxnId="{F82CA385-E2E2-4774-8FAF-A082CC51ABB4}">
      <dgm:prSet/>
      <dgm:spPr/>
      <dgm:t>
        <a:bodyPr/>
        <a:lstStyle/>
        <a:p>
          <a:endParaRPr lang="hr-HR" dirty="0"/>
        </a:p>
      </dgm:t>
    </dgm:pt>
    <dgm:pt modelId="{35D8A66C-CE34-47BB-95A0-007753CBAF6F}" type="sibTrans" cxnId="{F82CA385-E2E2-4774-8FAF-A082CC51ABB4}">
      <dgm:prSet/>
      <dgm:spPr/>
      <dgm:t>
        <a:bodyPr/>
        <a:lstStyle/>
        <a:p>
          <a:endParaRPr lang="hr-HR"/>
        </a:p>
      </dgm:t>
    </dgm:pt>
    <dgm:pt modelId="{F4886393-BEDA-48C7-AF23-13151B35EC4E}">
      <dgm:prSet phldrT="[Tekst]"/>
      <dgm:spPr/>
      <dgm:t>
        <a:bodyPr/>
        <a:lstStyle/>
        <a:p>
          <a:r>
            <a:rPr lang="hr-HR" dirty="0" smtClean="0"/>
            <a:t>Korisnost</a:t>
          </a:r>
          <a:endParaRPr lang="hr-HR" dirty="0"/>
        </a:p>
      </dgm:t>
    </dgm:pt>
    <dgm:pt modelId="{2E8E41D4-38A3-4AD5-A69C-0B6C565FAFFC}" type="parTrans" cxnId="{E597AA19-E234-4E5C-8B80-BB811AD710BC}">
      <dgm:prSet/>
      <dgm:spPr/>
      <dgm:t>
        <a:bodyPr/>
        <a:lstStyle/>
        <a:p>
          <a:endParaRPr lang="hr-HR" dirty="0"/>
        </a:p>
      </dgm:t>
    </dgm:pt>
    <dgm:pt modelId="{4F08ABC5-F3EA-46D4-9AA4-E3A820BC799F}" type="sibTrans" cxnId="{E597AA19-E234-4E5C-8B80-BB811AD710BC}">
      <dgm:prSet/>
      <dgm:spPr/>
      <dgm:t>
        <a:bodyPr/>
        <a:lstStyle/>
        <a:p>
          <a:endParaRPr lang="hr-HR"/>
        </a:p>
      </dgm:t>
    </dgm:pt>
    <dgm:pt modelId="{AC4C9E4D-AE38-4E80-A11E-DAE1B74EE774}" type="pres">
      <dgm:prSet presAssocID="{5F187CE2-557F-46BE-A40D-FC77BBF3368E}" presName="hierChild1" presStyleCnt="0">
        <dgm:presLayoutVars>
          <dgm:chPref val="1"/>
          <dgm:dir/>
          <dgm:animOne val="branch"/>
          <dgm:animLvl val="lvl"/>
          <dgm:resizeHandles/>
        </dgm:presLayoutVars>
      </dgm:prSet>
      <dgm:spPr/>
      <dgm:t>
        <a:bodyPr/>
        <a:lstStyle/>
        <a:p>
          <a:endParaRPr lang="hr-HR"/>
        </a:p>
      </dgm:t>
    </dgm:pt>
    <dgm:pt modelId="{18211FAD-B3BE-42FB-A653-BA5C8ADF0A46}" type="pres">
      <dgm:prSet presAssocID="{04ECEBD4-1AA0-4830-9414-D6771A1FBA7B}" presName="hierRoot1" presStyleCnt="0"/>
      <dgm:spPr/>
    </dgm:pt>
    <dgm:pt modelId="{E3CDBBAE-5BF9-4DB6-88AA-FF4A9E69A60E}" type="pres">
      <dgm:prSet presAssocID="{04ECEBD4-1AA0-4830-9414-D6771A1FBA7B}" presName="composite" presStyleCnt="0"/>
      <dgm:spPr/>
    </dgm:pt>
    <dgm:pt modelId="{4B78E184-D68B-4917-B948-E5906D384686}" type="pres">
      <dgm:prSet presAssocID="{04ECEBD4-1AA0-4830-9414-D6771A1FBA7B}" presName="background" presStyleLbl="node0" presStyleIdx="0" presStyleCnt="1"/>
      <dgm:spPr/>
    </dgm:pt>
    <dgm:pt modelId="{2D99B4E8-4C95-4B26-80A7-301A0E523CF0}" type="pres">
      <dgm:prSet presAssocID="{04ECEBD4-1AA0-4830-9414-D6771A1FBA7B}" presName="text" presStyleLbl="fgAcc0" presStyleIdx="0" presStyleCnt="1">
        <dgm:presLayoutVars>
          <dgm:chPref val="3"/>
        </dgm:presLayoutVars>
      </dgm:prSet>
      <dgm:spPr/>
      <dgm:t>
        <a:bodyPr/>
        <a:lstStyle/>
        <a:p>
          <a:endParaRPr lang="hr-HR"/>
        </a:p>
      </dgm:t>
    </dgm:pt>
    <dgm:pt modelId="{DCC09670-BF05-40EB-8433-15FCAFAD66AF}" type="pres">
      <dgm:prSet presAssocID="{04ECEBD4-1AA0-4830-9414-D6771A1FBA7B}" presName="hierChild2" presStyleCnt="0"/>
      <dgm:spPr/>
    </dgm:pt>
    <dgm:pt modelId="{44C7348E-7B06-48C6-B94E-C3EFD93C6722}" type="pres">
      <dgm:prSet presAssocID="{A87FC826-A77F-4DE4-9277-1B5D94AA5416}" presName="Name10" presStyleLbl="parChTrans1D2" presStyleIdx="0" presStyleCnt="2"/>
      <dgm:spPr/>
      <dgm:t>
        <a:bodyPr/>
        <a:lstStyle/>
        <a:p>
          <a:endParaRPr lang="hr-HR"/>
        </a:p>
      </dgm:t>
    </dgm:pt>
    <dgm:pt modelId="{72AC3B14-59D2-4601-A2D1-74E1F130E37A}" type="pres">
      <dgm:prSet presAssocID="{EDD35429-156C-4FD8-8DDD-6F4D502D37CD}" presName="hierRoot2" presStyleCnt="0"/>
      <dgm:spPr/>
    </dgm:pt>
    <dgm:pt modelId="{4EC62D6B-62BA-42A9-9B9F-671FE8C21302}" type="pres">
      <dgm:prSet presAssocID="{EDD35429-156C-4FD8-8DDD-6F4D502D37CD}" presName="composite2" presStyleCnt="0"/>
      <dgm:spPr/>
    </dgm:pt>
    <dgm:pt modelId="{11981533-82A4-4EE1-8350-61260F83C60D}" type="pres">
      <dgm:prSet presAssocID="{EDD35429-156C-4FD8-8DDD-6F4D502D37CD}" presName="background2" presStyleLbl="node2" presStyleIdx="0" presStyleCnt="2"/>
      <dgm:spPr/>
    </dgm:pt>
    <dgm:pt modelId="{5F25B688-8699-4D5E-9CAF-CDD66D96FA2F}" type="pres">
      <dgm:prSet presAssocID="{EDD35429-156C-4FD8-8DDD-6F4D502D37CD}" presName="text2" presStyleLbl="fgAcc2" presStyleIdx="0" presStyleCnt="2">
        <dgm:presLayoutVars>
          <dgm:chPref val="3"/>
        </dgm:presLayoutVars>
      </dgm:prSet>
      <dgm:spPr/>
      <dgm:t>
        <a:bodyPr/>
        <a:lstStyle/>
        <a:p>
          <a:endParaRPr lang="hr-HR"/>
        </a:p>
      </dgm:t>
    </dgm:pt>
    <dgm:pt modelId="{2921B5B4-D160-4AC2-A3A5-44E6827CB032}" type="pres">
      <dgm:prSet presAssocID="{EDD35429-156C-4FD8-8DDD-6F4D502D37CD}" presName="hierChild3" presStyleCnt="0"/>
      <dgm:spPr/>
    </dgm:pt>
    <dgm:pt modelId="{FDD99E16-3D8F-4E61-8D39-BEF9B98FAEBB}" type="pres">
      <dgm:prSet presAssocID="{3532D480-6E01-482B-8628-BA2E362D4136}" presName="Name17" presStyleLbl="parChTrans1D3" presStyleIdx="0" presStyleCnt="4"/>
      <dgm:spPr/>
      <dgm:t>
        <a:bodyPr/>
        <a:lstStyle/>
        <a:p>
          <a:endParaRPr lang="hr-HR"/>
        </a:p>
      </dgm:t>
    </dgm:pt>
    <dgm:pt modelId="{FDB98FAE-8041-4D54-87AB-ACEF2A5B9D62}" type="pres">
      <dgm:prSet presAssocID="{2CCF77D4-23DB-4D67-B86C-692D6FB75DCB}" presName="hierRoot3" presStyleCnt="0"/>
      <dgm:spPr/>
    </dgm:pt>
    <dgm:pt modelId="{960CA009-4952-417A-91DF-4D253B5E7632}" type="pres">
      <dgm:prSet presAssocID="{2CCF77D4-23DB-4D67-B86C-692D6FB75DCB}" presName="composite3" presStyleCnt="0"/>
      <dgm:spPr/>
    </dgm:pt>
    <dgm:pt modelId="{FD80400B-49EE-421C-92C3-FC021E4F63C5}" type="pres">
      <dgm:prSet presAssocID="{2CCF77D4-23DB-4D67-B86C-692D6FB75DCB}" presName="background3" presStyleLbl="node3" presStyleIdx="0" presStyleCnt="4"/>
      <dgm:spPr/>
    </dgm:pt>
    <dgm:pt modelId="{7C686922-460E-41B7-8D83-097DF0E605C0}" type="pres">
      <dgm:prSet presAssocID="{2CCF77D4-23DB-4D67-B86C-692D6FB75DCB}" presName="text3" presStyleLbl="fgAcc3" presStyleIdx="0" presStyleCnt="4">
        <dgm:presLayoutVars>
          <dgm:chPref val="3"/>
        </dgm:presLayoutVars>
      </dgm:prSet>
      <dgm:spPr/>
      <dgm:t>
        <a:bodyPr/>
        <a:lstStyle/>
        <a:p>
          <a:endParaRPr lang="hr-HR"/>
        </a:p>
      </dgm:t>
    </dgm:pt>
    <dgm:pt modelId="{A48F51F9-3538-40DA-8778-BB909B7CC96D}" type="pres">
      <dgm:prSet presAssocID="{2CCF77D4-23DB-4D67-B86C-692D6FB75DCB}" presName="hierChild4" presStyleCnt="0"/>
      <dgm:spPr/>
    </dgm:pt>
    <dgm:pt modelId="{9A726BC1-B0B3-428E-B9E6-FC0A8B06530B}" type="pres">
      <dgm:prSet presAssocID="{CBF7E12E-A828-4E99-827D-F4594A020816}" presName="Name17" presStyleLbl="parChTrans1D3" presStyleIdx="1" presStyleCnt="4"/>
      <dgm:spPr/>
      <dgm:t>
        <a:bodyPr/>
        <a:lstStyle/>
        <a:p>
          <a:endParaRPr lang="hr-HR"/>
        </a:p>
      </dgm:t>
    </dgm:pt>
    <dgm:pt modelId="{77432AE2-E82C-41B7-8751-3359FDF7AFB5}" type="pres">
      <dgm:prSet presAssocID="{01DB50C7-A657-41D7-8FF2-9ED82D391A3F}" presName="hierRoot3" presStyleCnt="0"/>
      <dgm:spPr/>
    </dgm:pt>
    <dgm:pt modelId="{D1C4EB60-9CD4-4AB5-B420-962F4EE1A971}" type="pres">
      <dgm:prSet presAssocID="{01DB50C7-A657-41D7-8FF2-9ED82D391A3F}" presName="composite3" presStyleCnt="0"/>
      <dgm:spPr/>
    </dgm:pt>
    <dgm:pt modelId="{559D116A-FE8A-4CD0-B3F9-36431C725ED6}" type="pres">
      <dgm:prSet presAssocID="{01DB50C7-A657-41D7-8FF2-9ED82D391A3F}" presName="background3" presStyleLbl="node3" presStyleIdx="1" presStyleCnt="4"/>
      <dgm:spPr/>
    </dgm:pt>
    <dgm:pt modelId="{3C819627-D22C-40C0-911B-46E07B35D59D}" type="pres">
      <dgm:prSet presAssocID="{01DB50C7-A657-41D7-8FF2-9ED82D391A3F}" presName="text3" presStyleLbl="fgAcc3" presStyleIdx="1" presStyleCnt="4">
        <dgm:presLayoutVars>
          <dgm:chPref val="3"/>
        </dgm:presLayoutVars>
      </dgm:prSet>
      <dgm:spPr/>
      <dgm:t>
        <a:bodyPr/>
        <a:lstStyle/>
        <a:p>
          <a:endParaRPr lang="hr-HR"/>
        </a:p>
      </dgm:t>
    </dgm:pt>
    <dgm:pt modelId="{35DEF3E9-FE84-4E37-AFE7-B4B1E4BA509F}" type="pres">
      <dgm:prSet presAssocID="{01DB50C7-A657-41D7-8FF2-9ED82D391A3F}" presName="hierChild4" presStyleCnt="0"/>
      <dgm:spPr/>
    </dgm:pt>
    <dgm:pt modelId="{D229EFB3-F293-4197-835D-266F78A6C2A1}" type="pres">
      <dgm:prSet presAssocID="{054AAF6F-9CB3-4DAD-9017-2F3E77B8DDC1}" presName="Name10" presStyleLbl="parChTrans1D2" presStyleIdx="1" presStyleCnt="2"/>
      <dgm:spPr/>
      <dgm:t>
        <a:bodyPr/>
        <a:lstStyle/>
        <a:p>
          <a:endParaRPr lang="hr-HR"/>
        </a:p>
      </dgm:t>
    </dgm:pt>
    <dgm:pt modelId="{ED7DA915-0A33-4D70-ACCC-1A89BDF1129A}" type="pres">
      <dgm:prSet presAssocID="{541999A3-847F-4333-A105-7ABCD10E7D8F}" presName="hierRoot2" presStyleCnt="0"/>
      <dgm:spPr/>
    </dgm:pt>
    <dgm:pt modelId="{7CEAC912-E4C8-4213-8460-E8430B481A6C}" type="pres">
      <dgm:prSet presAssocID="{541999A3-847F-4333-A105-7ABCD10E7D8F}" presName="composite2" presStyleCnt="0"/>
      <dgm:spPr/>
    </dgm:pt>
    <dgm:pt modelId="{CD9F17DE-9631-4B9A-B517-D8072FFA3826}" type="pres">
      <dgm:prSet presAssocID="{541999A3-847F-4333-A105-7ABCD10E7D8F}" presName="background2" presStyleLbl="node2" presStyleIdx="1" presStyleCnt="2"/>
      <dgm:spPr/>
    </dgm:pt>
    <dgm:pt modelId="{02CF635D-8214-47AE-89DC-8389A3A47A0C}" type="pres">
      <dgm:prSet presAssocID="{541999A3-847F-4333-A105-7ABCD10E7D8F}" presName="text2" presStyleLbl="fgAcc2" presStyleIdx="1" presStyleCnt="2">
        <dgm:presLayoutVars>
          <dgm:chPref val="3"/>
        </dgm:presLayoutVars>
      </dgm:prSet>
      <dgm:spPr/>
      <dgm:t>
        <a:bodyPr/>
        <a:lstStyle/>
        <a:p>
          <a:endParaRPr lang="hr-HR"/>
        </a:p>
      </dgm:t>
    </dgm:pt>
    <dgm:pt modelId="{7504DA19-CB24-44FD-802B-9B8EF9BD31EB}" type="pres">
      <dgm:prSet presAssocID="{541999A3-847F-4333-A105-7ABCD10E7D8F}" presName="hierChild3" presStyleCnt="0"/>
      <dgm:spPr/>
    </dgm:pt>
    <dgm:pt modelId="{88461E3F-FEE5-47CA-AFA2-DB33DE5777B3}" type="pres">
      <dgm:prSet presAssocID="{BF1D2DFE-9412-408B-9645-8849BF0B63BE}" presName="Name17" presStyleLbl="parChTrans1D3" presStyleIdx="2" presStyleCnt="4"/>
      <dgm:spPr/>
      <dgm:t>
        <a:bodyPr/>
        <a:lstStyle/>
        <a:p>
          <a:endParaRPr lang="hr-HR"/>
        </a:p>
      </dgm:t>
    </dgm:pt>
    <dgm:pt modelId="{7E91E619-517F-4DB4-80AF-815EBB4DAE87}" type="pres">
      <dgm:prSet presAssocID="{1A46048B-C921-4476-8D86-2AD144A86BE5}" presName="hierRoot3" presStyleCnt="0"/>
      <dgm:spPr/>
    </dgm:pt>
    <dgm:pt modelId="{A164CF52-6148-4737-97ED-4377738CF6F7}" type="pres">
      <dgm:prSet presAssocID="{1A46048B-C921-4476-8D86-2AD144A86BE5}" presName="composite3" presStyleCnt="0"/>
      <dgm:spPr/>
    </dgm:pt>
    <dgm:pt modelId="{CD89E6D3-FFAB-479F-A609-4DA7ED7B9586}" type="pres">
      <dgm:prSet presAssocID="{1A46048B-C921-4476-8D86-2AD144A86BE5}" presName="background3" presStyleLbl="node3" presStyleIdx="2" presStyleCnt="4"/>
      <dgm:spPr/>
    </dgm:pt>
    <dgm:pt modelId="{E276E003-8ED5-479A-9287-03FD2AD13E90}" type="pres">
      <dgm:prSet presAssocID="{1A46048B-C921-4476-8D86-2AD144A86BE5}" presName="text3" presStyleLbl="fgAcc3" presStyleIdx="2" presStyleCnt="4">
        <dgm:presLayoutVars>
          <dgm:chPref val="3"/>
        </dgm:presLayoutVars>
      </dgm:prSet>
      <dgm:spPr/>
      <dgm:t>
        <a:bodyPr/>
        <a:lstStyle/>
        <a:p>
          <a:endParaRPr lang="hr-HR"/>
        </a:p>
      </dgm:t>
    </dgm:pt>
    <dgm:pt modelId="{DEE6210C-6072-44B7-8264-B134E22F3434}" type="pres">
      <dgm:prSet presAssocID="{1A46048B-C921-4476-8D86-2AD144A86BE5}" presName="hierChild4" presStyleCnt="0"/>
      <dgm:spPr/>
    </dgm:pt>
    <dgm:pt modelId="{EDC48D02-F91B-4F68-A3C7-C783CBE3E7E0}" type="pres">
      <dgm:prSet presAssocID="{2E8E41D4-38A3-4AD5-A69C-0B6C565FAFFC}" presName="Name17" presStyleLbl="parChTrans1D3" presStyleIdx="3" presStyleCnt="4"/>
      <dgm:spPr/>
      <dgm:t>
        <a:bodyPr/>
        <a:lstStyle/>
        <a:p>
          <a:endParaRPr lang="hr-HR"/>
        </a:p>
      </dgm:t>
    </dgm:pt>
    <dgm:pt modelId="{93E42DB6-304C-4E1D-9274-FE4990621635}" type="pres">
      <dgm:prSet presAssocID="{F4886393-BEDA-48C7-AF23-13151B35EC4E}" presName="hierRoot3" presStyleCnt="0"/>
      <dgm:spPr/>
    </dgm:pt>
    <dgm:pt modelId="{C412AA06-CB09-4331-B2B3-B0183B152A8B}" type="pres">
      <dgm:prSet presAssocID="{F4886393-BEDA-48C7-AF23-13151B35EC4E}" presName="composite3" presStyleCnt="0"/>
      <dgm:spPr/>
    </dgm:pt>
    <dgm:pt modelId="{27C629AB-B7B1-4051-8880-CB5D0F844EBA}" type="pres">
      <dgm:prSet presAssocID="{F4886393-BEDA-48C7-AF23-13151B35EC4E}" presName="background3" presStyleLbl="node3" presStyleIdx="3" presStyleCnt="4"/>
      <dgm:spPr/>
    </dgm:pt>
    <dgm:pt modelId="{C1C673A0-36EB-4905-BFBA-1934A5EFC0BA}" type="pres">
      <dgm:prSet presAssocID="{F4886393-BEDA-48C7-AF23-13151B35EC4E}" presName="text3" presStyleLbl="fgAcc3" presStyleIdx="3" presStyleCnt="4">
        <dgm:presLayoutVars>
          <dgm:chPref val="3"/>
        </dgm:presLayoutVars>
      </dgm:prSet>
      <dgm:spPr/>
      <dgm:t>
        <a:bodyPr/>
        <a:lstStyle/>
        <a:p>
          <a:endParaRPr lang="hr-HR"/>
        </a:p>
      </dgm:t>
    </dgm:pt>
    <dgm:pt modelId="{89CCB220-1685-41CA-A90D-B1CB318FB59E}" type="pres">
      <dgm:prSet presAssocID="{F4886393-BEDA-48C7-AF23-13151B35EC4E}" presName="hierChild4" presStyleCnt="0"/>
      <dgm:spPr/>
    </dgm:pt>
  </dgm:ptLst>
  <dgm:cxnLst>
    <dgm:cxn modelId="{9C4A7E7B-494C-4B1F-9FBE-73EA475E4B3B}" type="presOf" srcId="{A87FC826-A77F-4DE4-9277-1B5D94AA5416}" destId="{44C7348E-7B06-48C6-B94E-C3EFD93C6722}" srcOrd="0" destOrd="0" presId="urn:microsoft.com/office/officeart/2005/8/layout/hierarchy1"/>
    <dgm:cxn modelId="{040D20DF-B38F-49A1-8C73-8C78C0D83722}" srcId="{5F187CE2-557F-46BE-A40D-FC77BBF3368E}" destId="{04ECEBD4-1AA0-4830-9414-D6771A1FBA7B}" srcOrd="0" destOrd="0" parTransId="{EBADF7C4-5BEE-4259-8848-CD13D0926EAE}" sibTransId="{3693E58A-E063-4565-9722-21447697865D}"/>
    <dgm:cxn modelId="{8153CDCE-959F-414E-A503-63E051340630}" type="presOf" srcId="{054AAF6F-9CB3-4DAD-9017-2F3E77B8DDC1}" destId="{D229EFB3-F293-4197-835D-266F78A6C2A1}" srcOrd="0" destOrd="0" presId="urn:microsoft.com/office/officeart/2005/8/layout/hierarchy1"/>
    <dgm:cxn modelId="{73CA75E3-BD34-44BD-BE5F-FFA86D142F6D}" srcId="{04ECEBD4-1AA0-4830-9414-D6771A1FBA7B}" destId="{541999A3-847F-4333-A105-7ABCD10E7D8F}" srcOrd="1" destOrd="0" parTransId="{054AAF6F-9CB3-4DAD-9017-2F3E77B8DDC1}" sibTransId="{08B6AE23-B9D9-4F46-A79D-F8BE8804F18D}"/>
    <dgm:cxn modelId="{45044146-03F8-4E90-B2B7-4E53F961C45D}" srcId="{EDD35429-156C-4FD8-8DDD-6F4D502D37CD}" destId="{2CCF77D4-23DB-4D67-B86C-692D6FB75DCB}" srcOrd="0" destOrd="0" parTransId="{3532D480-6E01-482B-8628-BA2E362D4136}" sibTransId="{A6536784-3023-4057-87B2-AF6587A60457}"/>
    <dgm:cxn modelId="{F2399F23-FC22-4A01-9F6F-E3713398D7EB}" type="presOf" srcId="{3532D480-6E01-482B-8628-BA2E362D4136}" destId="{FDD99E16-3D8F-4E61-8D39-BEF9B98FAEBB}" srcOrd="0" destOrd="0" presId="urn:microsoft.com/office/officeart/2005/8/layout/hierarchy1"/>
    <dgm:cxn modelId="{DB23DEEF-316B-4C95-97C4-E78435C97914}" type="presOf" srcId="{01DB50C7-A657-41D7-8FF2-9ED82D391A3F}" destId="{3C819627-D22C-40C0-911B-46E07B35D59D}" srcOrd="0" destOrd="0" presId="urn:microsoft.com/office/officeart/2005/8/layout/hierarchy1"/>
    <dgm:cxn modelId="{E597AA19-E234-4E5C-8B80-BB811AD710BC}" srcId="{541999A3-847F-4333-A105-7ABCD10E7D8F}" destId="{F4886393-BEDA-48C7-AF23-13151B35EC4E}" srcOrd="1" destOrd="0" parTransId="{2E8E41D4-38A3-4AD5-A69C-0B6C565FAFFC}" sibTransId="{4F08ABC5-F3EA-46D4-9AA4-E3A820BC799F}"/>
    <dgm:cxn modelId="{B2A8A7CC-171C-4FC9-B736-62A59F6461BF}" type="presOf" srcId="{2E8E41D4-38A3-4AD5-A69C-0B6C565FAFFC}" destId="{EDC48D02-F91B-4F68-A3C7-C783CBE3E7E0}" srcOrd="0" destOrd="0" presId="urn:microsoft.com/office/officeart/2005/8/layout/hierarchy1"/>
    <dgm:cxn modelId="{FFCFA369-8BEC-4676-A2B7-48D891DD85D8}" type="presOf" srcId="{04ECEBD4-1AA0-4830-9414-D6771A1FBA7B}" destId="{2D99B4E8-4C95-4B26-80A7-301A0E523CF0}" srcOrd="0" destOrd="0" presId="urn:microsoft.com/office/officeart/2005/8/layout/hierarchy1"/>
    <dgm:cxn modelId="{F55B4243-F967-481B-A50D-1888BE29E0AF}" type="presOf" srcId="{F4886393-BEDA-48C7-AF23-13151B35EC4E}" destId="{C1C673A0-36EB-4905-BFBA-1934A5EFC0BA}" srcOrd="0" destOrd="0" presId="urn:microsoft.com/office/officeart/2005/8/layout/hierarchy1"/>
    <dgm:cxn modelId="{3590459F-0D15-4C59-809F-7C2C16194817}" type="presOf" srcId="{BF1D2DFE-9412-408B-9645-8849BF0B63BE}" destId="{88461E3F-FEE5-47CA-AFA2-DB33DE5777B3}" srcOrd="0" destOrd="0" presId="urn:microsoft.com/office/officeart/2005/8/layout/hierarchy1"/>
    <dgm:cxn modelId="{89EC4BF5-87AF-4952-8B22-7DA5EC7D6FAA}" type="presOf" srcId="{541999A3-847F-4333-A105-7ABCD10E7D8F}" destId="{02CF635D-8214-47AE-89DC-8389A3A47A0C}" srcOrd="0" destOrd="0" presId="urn:microsoft.com/office/officeart/2005/8/layout/hierarchy1"/>
    <dgm:cxn modelId="{47721A7A-177C-41D8-815F-85BB6AF85DC4}" type="presOf" srcId="{EDD35429-156C-4FD8-8DDD-6F4D502D37CD}" destId="{5F25B688-8699-4D5E-9CAF-CDD66D96FA2F}" srcOrd="0" destOrd="0" presId="urn:microsoft.com/office/officeart/2005/8/layout/hierarchy1"/>
    <dgm:cxn modelId="{FEC5ABD7-4C05-44F9-BEE5-ECAF88A3868A}" type="presOf" srcId="{2CCF77D4-23DB-4D67-B86C-692D6FB75DCB}" destId="{7C686922-460E-41B7-8D83-097DF0E605C0}" srcOrd="0" destOrd="0" presId="urn:microsoft.com/office/officeart/2005/8/layout/hierarchy1"/>
    <dgm:cxn modelId="{B9476682-8F27-4B88-8647-ADD5F4081594}" srcId="{04ECEBD4-1AA0-4830-9414-D6771A1FBA7B}" destId="{EDD35429-156C-4FD8-8DDD-6F4D502D37CD}" srcOrd="0" destOrd="0" parTransId="{A87FC826-A77F-4DE4-9277-1B5D94AA5416}" sibTransId="{6829A817-6422-4062-A77D-411497792368}"/>
    <dgm:cxn modelId="{A0753C55-858F-4C82-BACC-B3698C44F70B}" type="presOf" srcId="{1A46048B-C921-4476-8D86-2AD144A86BE5}" destId="{E276E003-8ED5-479A-9287-03FD2AD13E90}" srcOrd="0" destOrd="0" presId="urn:microsoft.com/office/officeart/2005/8/layout/hierarchy1"/>
    <dgm:cxn modelId="{F82CA385-E2E2-4774-8FAF-A082CC51ABB4}" srcId="{541999A3-847F-4333-A105-7ABCD10E7D8F}" destId="{1A46048B-C921-4476-8D86-2AD144A86BE5}" srcOrd="0" destOrd="0" parTransId="{BF1D2DFE-9412-408B-9645-8849BF0B63BE}" sibTransId="{35D8A66C-CE34-47BB-95A0-007753CBAF6F}"/>
    <dgm:cxn modelId="{98E59E27-B66D-4758-8F68-1EAE88FF9B43}" type="presOf" srcId="{5F187CE2-557F-46BE-A40D-FC77BBF3368E}" destId="{AC4C9E4D-AE38-4E80-A11E-DAE1B74EE774}" srcOrd="0" destOrd="0" presId="urn:microsoft.com/office/officeart/2005/8/layout/hierarchy1"/>
    <dgm:cxn modelId="{47C44687-FA34-456F-8339-BD460ED7B478}" srcId="{EDD35429-156C-4FD8-8DDD-6F4D502D37CD}" destId="{01DB50C7-A657-41D7-8FF2-9ED82D391A3F}" srcOrd="1" destOrd="0" parTransId="{CBF7E12E-A828-4E99-827D-F4594A020816}" sibTransId="{55E7A708-7ACF-42DE-9B59-49593DBA2393}"/>
    <dgm:cxn modelId="{E2B30B9A-E1B8-4AAF-B011-882E343486CB}" type="presOf" srcId="{CBF7E12E-A828-4E99-827D-F4594A020816}" destId="{9A726BC1-B0B3-428E-B9E6-FC0A8B06530B}" srcOrd="0" destOrd="0" presId="urn:microsoft.com/office/officeart/2005/8/layout/hierarchy1"/>
    <dgm:cxn modelId="{C0050881-B4B5-4833-B6DD-05F41CAD80A6}" type="presParOf" srcId="{AC4C9E4D-AE38-4E80-A11E-DAE1B74EE774}" destId="{18211FAD-B3BE-42FB-A653-BA5C8ADF0A46}" srcOrd="0" destOrd="0" presId="urn:microsoft.com/office/officeart/2005/8/layout/hierarchy1"/>
    <dgm:cxn modelId="{E48EE677-8DDF-42A0-B280-4F23C2F5C4EA}" type="presParOf" srcId="{18211FAD-B3BE-42FB-A653-BA5C8ADF0A46}" destId="{E3CDBBAE-5BF9-4DB6-88AA-FF4A9E69A60E}" srcOrd="0" destOrd="0" presId="urn:microsoft.com/office/officeart/2005/8/layout/hierarchy1"/>
    <dgm:cxn modelId="{0AADBBAB-77B8-49D6-B453-A0354B284BD9}" type="presParOf" srcId="{E3CDBBAE-5BF9-4DB6-88AA-FF4A9E69A60E}" destId="{4B78E184-D68B-4917-B948-E5906D384686}" srcOrd="0" destOrd="0" presId="urn:microsoft.com/office/officeart/2005/8/layout/hierarchy1"/>
    <dgm:cxn modelId="{A746D2C7-6B20-4E94-8D9B-277AF5092C7E}" type="presParOf" srcId="{E3CDBBAE-5BF9-4DB6-88AA-FF4A9E69A60E}" destId="{2D99B4E8-4C95-4B26-80A7-301A0E523CF0}" srcOrd="1" destOrd="0" presId="urn:microsoft.com/office/officeart/2005/8/layout/hierarchy1"/>
    <dgm:cxn modelId="{238DC639-4BF2-45E4-950F-532B09FF8D3B}" type="presParOf" srcId="{18211FAD-B3BE-42FB-A653-BA5C8ADF0A46}" destId="{DCC09670-BF05-40EB-8433-15FCAFAD66AF}" srcOrd="1" destOrd="0" presId="urn:microsoft.com/office/officeart/2005/8/layout/hierarchy1"/>
    <dgm:cxn modelId="{7F12278E-3D11-42D4-AD7A-C7E174EFA93A}" type="presParOf" srcId="{DCC09670-BF05-40EB-8433-15FCAFAD66AF}" destId="{44C7348E-7B06-48C6-B94E-C3EFD93C6722}" srcOrd="0" destOrd="0" presId="urn:microsoft.com/office/officeart/2005/8/layout/hierarchy1"/>
    <dgm:cxn modelId="{8D7648B1-FCFB-4804-B6E1-DCAB3BD63E41}" type="presParOf" srcId="{DCC09670-BF05-40EB-8433-15FCAFAD66AF}" destId="{72AC3B14-59D2-4601-A2D1-74E1F130E37A}" srcOrd="1" destOrd="0" presId="urn:microsoft.com/office/officeart/2005/8/layout/hierarchy1"/>
    <dgm:cxn modelId="{F3D816F8-CE26-4176-AC38-58F1E8705C50}" type="presParOf" srcId="{72AC3B14-59D2-4601-A2D1-74E1F130E37A}" destId="{4EC62D6B-62BA-42A9-9B9F-671FE8C21302}" srcOrd="0" destOrd="0" presId="urn:microsoft.com/office/officeart/2005/8/layout/hierarchy1"/>
    <dgm:cxn modelId="{2BEE1C77-68A7-4176-AEAB-DB056D42D00B}" type="presParOf" srcId="{4EC62D6B-62BA-42A9-9B9F-671FE8C21302}" destId="{11981533-82A4-4EE1-8350-61260F83C60D}" srcOrd="0" destOrd="0" presId="urn:microsoft.com/office/officeart/2005/8/layout/hierarchy1"/>
    <dgm:cxn modelId="{453611CA-17D5-4551-A56F-CC137FD81DE1}" type="presParOf" srcId="{4EC62D6B-62BA-42A9-9B9F-671FE8C21302}" destId="{5F25B688-8699-4D5E-9CAF-CDD66D96FA2F}" srcOrd="1" destOrd="0" presId="urn:microsoft.com/office/officeart/2005/8/layout/hierarchy1"/>
    <dgm:cxn modelId="{4C27CE60-D824-40E2-9418-C4A75675D457}" type="presParOf" srcId="{72AC3B14-59D2-4601-A2D1-74E1F130E37A}" destId="{2921B5B4-D160-4AC2-A3A5-44E6827CB032}" srcOrd="1" destOrd="0" presId="urn:microsoft.com/office/officeart/2005/8/layout/hierarchy1"/>
    <dgm:cxn modelId="{9A76FBE6-F20D-4278-8D28-90BCDE6EF988}" type="presParOf" srcId="{2921B5B4-D160-4AC2-A3A5-44E6827CB032}" destId="{FDD99E16-3D8F-4E61-8D39-BEF9B98FAEBB}" srcOrd="0" destOrd="0" presId="urn:microsoft.com/office/officeart/2005/8/layout/hierarchy1"/>
    <dgm:cxn modelId="{9227A7C1-4B39-4E98-BAE7-E0D933D9CA8C}" type="presParOf" srcId="{2921B5B4-D160-4AC2-A3A5-44E6827CB032}" destId="{FDB98FAE-8041-4D54-87AB-ACEF2A5B9D62}" srcOrd="1" destOrd="0" presId="urn:microsoft.com/office/officeart/2005/8/layout/hierarchy1"/>
    <dgm:cxn modelId="{405FBE6B-CF8D-4F3C-854B-6117F3E8D1CE}" type="presParOf" srcId="{FDB98FAE-8041-4D54-87AB-ACEF2A5B9D62}" destId="{960CA009-4952-417A-91DF-4D253B5E7632}" srcOrd="0" destOrd="0" presId="urn:microsoft.com/office/officeart/2005/8/layout/hierarchy1"/>
    <dgm:cxn modelId="{EB7F7B1D-3FB1-4507-A02A-703664121F8C}" type="presParOf" srcId="{960CA009-4952-417A-91DF-4D253B5E7632}" destId="{FD80400B-49EE-421C-92C3-FC021E4F63C5}" srcOrd="0" destOrd="0" presId="urn:microsoft.com/office/officeart/2005/8/layout/hierarchy1"/>
    <dgm:cxn modelId="{5CA43834-6782-4EC9-B2CF-F7B695414ECA}" type="presParOf" srcId="{960CA009-4952-417A-91DF-4D253B5E7632}" destId="{7C686922-460E-41B7-8D83-097DF0E605C0}" srcOrd="1" destOrd="0" presId="urn:microsoft.com/office/officeart/2005/8/layout/hierarchy1"/>
    <dgm:cxn modelId="{D59FF4B2-894E-47D9-88F0-C0E085E8B430}" type="presParOf" srcId="{FDB98FAE-8041-4D54-87AB-ACEF2A5B9D62}" destId="{A48F51F9-3538-40DA-8778-BB909B7CC96D}" srcOrd="1" destOrd="0" presId="urn:microsoft.com/office/officeart/2005/8/layout/hierarchy1"/>
    <dgm:cxn modelId="{619CB8BF-6087-457B-BACC-7323C5EC3255}" type="presParOf" srcId="{2921B5B4-D160-4AC2-A3A5-44E6827CB032}" destId="{9A726BC1-B0B3-428E-B9E6-FC0A8B06530B}" srcOrd="2" destOrd="0" presId="urn:microsoft.com/office/officeart/2005/8/layout/hierarchy1"/>
    <dgm:cxn modelId="{9F39B9DD-5310-4DD3-B80C-C307114A3E5F}" type="presParOf" srcId="{2921B5B4-D160-4AC2-A3A5-44E6827CB032}" destId="{77432AE2-E82C-41B7-8751-3359FDF7AFB5}" srcOrd="3" destOrd="0" presId="urn:microsoft.com/office/officeart/2005/8/layout/hierarchy1"/>
    <dgm:cxn modelId="{A2DB85F9-1145-4511-ABAB-BC4637039CC0}" type="presParOf" srcId="{77432AE2-E82C-41B7-8751-3359FDF7AFB5}" destId="{D1C4EB60-9CD4-4AB5-B420-962F4EE1A971}" srcOrd="0" destOrd="0" presId="urn:microsoft.com/office/officeart/2005/8/layout/hierarchy1"/>
    <dgm:cxn modelId="{F4DDCB17-F51B-4E9D-B59E-711980F2C091}" type="presParOf" srcId="{D1C4EB60-9CD4-4AB5-B420-962F4EE1A971}" destId="{559D116A-FE8A-4CD0-B3F9-36431C725ED6}" srcOrd="0" destOrd="0" presId="urn:microsoft.com/office/officeart/2005/8/layout/hierarchy1"/>
    <dgm:cxn modelId="{C0557253-4D45-4E14-A33E-B894CD79844F}" type="presParOf" srcId="{D1C4EB60-9CD4-4AB5-B420-962F4EE1A971}" destId="{3C819627-D22C-40C0-911B-46E07B35D59D}" srcOrd="1" destOrd="0" presId="urn:microsoft.com/office/officeart/2005/8/layout/hierarchy1"/>
    <dgm:cxn modelId="{30907BDF-492A-44F4-8F25-B49861EDED3F}" type="presParOf" srcId="{77432AE2-E82C-41B7-8751-3359FDF7AFB5}" destId="{35DEF3E9-FE84-4E37-AFE7-B4B1E4BA509F}" srcOrd="1" destOrd="0" presId="urn:microsoft.com/office/officeart/2005/8/layout/hierarchy1"/>
    <dgm:cxn modelId="{0EFDEC57-9B8E-46C1-A3D2-30825D539926}" type="presParOf" srcId="{DCC09670-BF05-40EB-8433-15FCAFAD66AF}" destId="{D229EFB3-F293-4197-835D-266F78A6C2A1}" srcOrd="2" destOrd="0" presId="urn:microsoft.com/office/officeart/2005/8/layout/hierarchy1"/>
    <dgm:cxn modelId="{B721ED07-64FA-4354-BD94-46CA48E57A3C}" type="presParOf" srcId="{DCC09670-BF05-40EB-8433-15FCAFAD66AF}" destId="{ED7DA915-0A33-4D70-ACCC-1A89BDF1129A}" srcOrd="3" destOrd="0" presId="urn:microsoft.com/office/officeart/2005/8/layout/hierarchy1"/>
    <dgm:cxn modelId="{CC1733B9-0072-4196-B209-07D2ABE7BC4A}" type="presParOf" srcId="{ED7DA915-0A33-4D70-ACCC-1A89BDF1129A}" destId="{7CEAC912-E4C8-4213-8460-E8430B481A6C}" srcOrd="0" destOrd="0" presId="urn:microsoft.com/office/officeart/2005/8/layout/hierarchy1"/>
    <dgm:cxn modelId="{6029E778-D947-47B7-AA66-05DF3A7F0A3B}" type="presParOf" srcId="{7CEAC912-E4C8-4213-8460-E8430B481A6C}" destId="{CD9F17DE-9631-4B9A-B517-D8072FFA3826}" srcOrd="0" destOrd="0" presId="urn:microsoft.com/office/officeart/2005/8/layout/hierarchy1"/>
    <dgm:cxn modelId="{A4CD19AF-322C-4352-8A3C-D97349F326A8}" type="presParOf" srcId="{7CEAC912-E4C8-4213-8460-E8430B481A6C}" destId="{02CF635D-8214-47AE-89DC-8389A3A47A0C}" srcOrd="1" destOrd="0" presId="urn:microsoft.com/office/officeart/2005/8/layout/hierarchy1"/>
    <dgm:cxn modelId="{0967F8AE-2CD8-41EB-B60D-51B42CEAE0CD}" type="presParOf" srcId="{ED7DA915-0A33-4D70-ACCC-1A89BDF1129A}" destId="{7504DA19-CB24-44FD-802B-9B8EF9BD31EB}" srcOrd="1" destOrd="0" presId="urn:microsoft.com/office/officeart/2005/8/layout/hierarchy1"/>
    <dgm:cxn modelId="{C5978C67-5E02-4E85-BBFC-0CF4EC99B6FD}" type="presParOf" srcId="{7504DA19-CB24-44FD-802B-9B8EF9BD31EB}" destId="{88461E3F-FEE5-47CA-AFA2-DB33DE5777B3}" srcOrd="0" destOrd="0" presId="urn:microsoft.com/office/officeart/2005/8/layout/hierarchy1"/>
    <dgm:cxn modelId="{15FF366E-6EA9-4029-991E-89D70699508E}" type="presParOf" srcId="{7504DA19-CB24-44FD-802B-9B8EF9BD31EB}" destId="{7E91E619-517F-4DB4-80AF-815EBB4DAE87}" srcOrd="1" destOrd="0" presId="urn:microsoft.com/office/officeart/2005/8/layout/hierarchy1"/>
    <dgm:cxn modelId="{3481A9E2-CAA0-40E1-9BFA-B7A929761B79}" type="presParOf" srcId="{7E91E619-517F-4DB4-80AF-815EBB4DAE87}" destId="{A164CF52-6148-4737-97ED-4377738CF6F7}" srcOrd="0" destOrd="0" presId="urn:microsoft.com/office/officeart/2005/8/layout/hierarchy1"/>
    <dgm:cxn modelId="{DA569047-8F9F-48D1-802E-65CF964A7261}" type="presParOf" srcId="{A164CF52-6148-4737-97ED-4377738CF6F7}" destId="{CD89E6D3-FFAB-479F-A609-4DA7ED7B9586}" srcOrd="0" destOrd="0" presId="urn:microsoft.com/office/officeart/2005/8/layout/hierarchy1"/>
    <dgm:cxn modelId="{2CECB667-ADCA-478A-890E-34C8E14B1F58}" type="presParOf" srcId="{A164CF52-6148-4737-97ED-4377738CF6F7}" destId="{E276E003-8ED5-479A-9287-03FD2AD13E90}" srcOrd="1" destOrd="0" presId="urn:microsoft.com/office/officeart/2005/8/layout/hierarchy1"/>
    <dgm:cxn modelId="{1CCFAD95-8ADA-4EBE-AE8F-24656E306FA9}" type="presParOf" srcId="{7E91E619-517F-4DB4-80AF-815EBB4DAE87}" destId="{DEE6210C-6072-44B7-8264-B134E22F3434}" srcOrd="1" destOrd="0" presId="urn:microsoft.com/office/officeart/2005/8/layout/hierarchy1"/>
    <dgm:cxn modelId="{7ACDD1B5-F42A-4FA5-8946-E7142AB39498}" type="presParOf" srcId="{7504DA19-CB24-44FD-802B-9B8EF9BD31EB}" destId="{EDC48D02-F91B-4F68-A3C7-C783CBE3E7E0}" srcOrd="2" destOrd="0" presId="urn:microsoft.com/office/officeart/2005/8/layout/hierarchy1"/>
    <dgm:cxn modelId="{AB1D1CCD-3E1B-44A2-80F4-207E8EDC51A1}" type="presParOf" srcId="{7504DA19-CB24-44FD-802B-9B8EF9BD31EB}" destId="{93E42DB6-304C-4E1D-9274-FE4990621635}" srcOrd="3" destOrd="0" presId="urn:microsoft.com/office/officeart/2005/8/layout/hierarchy1"/>
    <dgm:cxn modelId="{309C58DA-A4FC-4A75-9EE4-4BB2C64067AD}" type="presParOf" srcId="{93E42DB6-304C-4E1D-9274-FE4990621635}" destId="{C412AA06-CB09-4331-B2B3-B0183B152A8B}" srcOrd="0" destOrd="0" presId="urn:microsoft.com/office/officeart/2005/8/layout/hierarchy1"/>
    <dgm:cxn modelId="{FB8C8577-720C-4796-88E3-B9F247B6933B}" type="presParOf" srcId="{C412AA06-CB09-4331-B2B3-B0183B152A8B}" destId="{27C629AB-B7B1-4051-8880-CB5D0F844EBA}" srcOrd="0" destOrd="0" presId="urn:microsoft.com/office/officeart/2005/8/layout/hierarchy1"/>
    <dgm:cxn modelId="{30D22D70-0C5A-4F11-9304-A279964838D4}" type="presParOf" srcId="{C412AA06-CB09-4331-B2B3-B0183B152A8B}" destId="{C1C673A0-36EB-4905-BFBA-1934A5EFC0BA}" srcOrd="1" destOrd="0" presId="urn:microsoft.com/office/officeart/2005/8/layout/hierarchy1"/>
    <dgm:cxn modelId="{FC9848AF-3456-4124-BA8C-F312F291305F}" type="presParOf" srcId="{93E42DB6-304C-4E1D-9274-FE4990621635}" destId="{89CCB220-1685-41CA-A90D-B1CB318FB59E}" srcOrd="1" destOrd="0" presId="urn:microsoft.com/office/officeart/2005/8/layout/hierarchy1"/>
  </dgm:cxnLst>
  <dgm:bg/>
  <dgm:whole/>
</dgm:dataModel>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7" name="Ravni poveznik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Naslov 28"/>
          <p:cNvSpPr>
            <a:spLocks noGrp="1"/>
          </p:cNvSpPr>
          <p:nvPr>
            <p:ph type="ctrTitle"/>
          </p:nvPr>
        </p:nvSpPr>
        <p:spPr>
          <a:xfrm>
            <a:off x="381000" y="4853411"/>
            <a:ext cx="8458200" cy="1222375"/>
          </a:xfrm>
        </p:spPr>
        <p:txBody>
          <a:bodyPr anchor="t"/>
          <a:lstStyle/>
          <a:p>
            <a:r>
              <a:rPr kumimoji="0" lang="hr-HR" smtClean="0"/>
              <a:t>Kliknite da biste uredili stil naslova matrice</a:t>
            </a:r>
            <a:endParaRPr kumimoji="0" lang="en-US"/>
          </a:p>
        </p:txBody>
      </p:sp>
      <p:sp>
        <p:nvSpPr>
          <p:cNvPr id="9" name="Podnaslov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hr-HR" smtClean="0"/>
              <a:t>Kliknite da biste uredili stil podnaslova matrice</a:t>
            </a:r>
            <a:endParaRPr kumimoji="0" lang="en-US"/>
          </a:p>
        </p:txBody>
      </p:sp>
      <p:sp>
        <p:nvSpPr>
          <p:cNvPr id="16" name="Rezervirano mjesto datuma 15"/>
          <p:cNvSpPr>
            <a:spLocks noGrp="1"/>
          </p:cNvSpPr>
          <p:nvPr>
            <p:ph type="dt" sz="half" idx="10"/>
          </p:nvPr>
        </p:nvSpPr>
        <p:spPr/>
        <p:txBody>
          <a:bodyPr/>
          <a:lstStyle/>
          <a:p>
            <a:fld id="{2BF1E466-413A-4756-B16B-237CD3DA05B2}" type="datetimeFigureOut">
              <a:rPr lang="sr-Latn-CS" smtClean="0"/>
              <a:pPr/>
              <a:t>12.3.2013</a:t>
            </a:fld>
            <a:endParaRPr lang="hr-HR" dirty="0"/>
          </a:p>
        </p:txBody>
      </p:sp>
      <p:sp>
        <p:nvSpPr>
          <p:cNvPr id="2" name="Rezervirano mjesto podnožja 1"/>
          <p:cNvSpPr>
            <a:spLocks noGrp="1"/>
          </p:cNvSpPr>
          <p:nvPr>
            <p:ph type="ftr" sz="quarter" idx="11"/>
          </p:nvPr>
        </p:nvSpPr>
        <p:spPr/>
        <p:txBody>
          <a:bodyPr/>
          <a:lstStyle/>
          <a:p>
            <a:endParaRPr lang="hr-HR" dirty="0"/>
          </a:p>
        </p:txBody>
      </p:sp>
      <p:sp>
        <p:nvSpPr>
          <p:cNvPr id="15" name="Rezervirano mjesto broja slajda 14"/>
          <p:cNvSpPr>
            <a:spLocks noGrp="1"/>
          </p:cNvSpPr>
          <p:nvPr>
            <p:ph type="sldNum" sz="quarter" idx="12"/>
          </p:nvPr>
        </p:nvSpPr>
        <p:spPr>
          <a:xfrm>
            <a:off x="8229600" y="6473952"/>
            <a:ext cx="758952" cy="246888"/>
          </a:xfrm>
        </p:spPr>
        <p:txBody>
          <a:bodyPr/>
          <a:lstStyle/>
          <a:p>
            <a:fld id="{7C337882-A974-43D4-BDC8-79CEE34E5141}" type="slidenum">
              <a:rPr lang="hr-HR" smtClean="0"/>
              <a:pPr/>
              <a:t>‹#›</a:t>
            </a:fld>
            <a:endParaRPr lang="hr-H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hr-HR" smtClean="0"/>
              <a:t>Kliknite da biste uredili stil naslova matrice</a:t>
            </a:r>
            <a:endParaRPr kumimoji="0" lang="en-US"/>
          </a:p>
        </p:txBody>
      </p:sp>
      <p:sp>
        <p:nvSpPr>
          <p:cNvPr id="3" name="Rezervirano mjesto okomitog teksta 2"/>
          <p:cNvSpPr>
            <a:spLocks noGrp="1"/>
          </p:cNvSpPr>
          <p:nvPr>
            <p:ph type="body" orient="vert" idx="1"/>
          </p:nvPr>
        </p:nvSpPr>
        <p:spPr/>
        <p:txBody>
          <a:bodyPr vert="eaVer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p>
            <a:fld id="{2BF1E466-413A-4756-B16B-237CD3DA05B2}" type="datetimeFigureOut">
              <a:rPr lang="sr-Latn-CS" smtClean="0"/>
              <a:pPr/>
              <a:t>12.3.2013</a:t>
            </a:fld>
            <a:endParaRPr lang="hr-HR" dirty="0"/>
          </a:p>
        </p:txBody>
      </p:sp>
      <p:sp>
        <p:nvSpPr>
          <p:cNvPr id="5" name="Rezervirano mjesto podnožja 4"/>
          <p:cNvSpPr>
            <a:spLocks noGrp="1"/>
          </p:cNvSpPr>
          <p:nvPr>
            <p:ph type="ftr" sz="quarter" idx="11"/>
          </p:nvPr>
        </p:nvSpPr>
        <p:spPr/>
        <p:txBody>
          <a:bodyPr/>
          <a:lstStyle/>
          <a:p>
            <a:endParaRPr lang="hr-HR" dirty="0"/>
          </a:p>
        </p:txBody>
      </p:sp>
      <p:sp>
        <p:nvSpPr>
          <p:cNvPr id="6" name="Rezervirano mjesto broja slajda 5"/>
          <p:cNvSpPr>
            <a:spLocks noGrp="1"/>
          </p:cNvSpPr>
          <p:nvPr>
            <p:ph type="sldNum" sz="quarter" idx="12"/>
          </p:nvPr>
        </p:nvSpPr>
        <p:spPr/>
        <p:txBody>
          <a:bodyPr/>
          <a:lstStyle/>
          <a:p>
            <a:fld id="{7C337882-A974-43D4-BDC8-79CEE34E5141}" type="slidenum">
              <a:rPr lang="hr-HR" smtClean="0"/>
              <a:pPr/>
              <a:t>‹#›</a:t>
            </a:fld>
            <a:endParaRPr lang="hr-H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6858000" y="549276"/>
            <a:ext cx="1828800" cy="5851525"/>
          </a:xfrm>
        </p:spPr>
        <p:txBody>
          <a:bodyPr vert="eaVert"/>
          <a:lstStyle/>
          <a:p>
            <a:r>
              <a:rPr kumimoji="0" lang="hr-HR" smtClean="0"/>
              <a:t>Kliknite da biste uredili stil naslova matrice</a:t>
            </a:r>
            <a:endParaRPr kumimoji="0" lang="en-US"/>
          </a:p>
        </p:txBody>
      </p:sp>
      <p:sp>
        <p:nvSpPr>
          <p:cNvPr id="3" name="Rezervirano mjesto okomitog teksta 2"/>
          <p:cNvSpPr>
            <a:spLocks noGrp="1"/>
          </p:cNvSpPr>
          <p:nvPr>
            <p:ph type="body" orient="vert" idx="1"/>
          </p:nvPr>
        </p:nvSpPr>
        <p:spPr>
          <a:xfrm>
            <a:off x="457200" y="549276"/>
            <a:ext cx="6248400" cy="5851525"/>
          </a:xfrm>
        </p:spPr>
        <p:txBody>
          <a:bodyPr vert="eaVer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p>
            <a:fld id="{2BF1E466-413A-4756-B16B-237CD3DA05B2}" type="datetimeFigureOut">
              <a:rPr lang="sr-Latn-CS" smtClean="0"/>
              <a:pPr/>
              <a:t>12.3.2013</a:t>
            </a:fld>
            <a:endParaRPr lang="hr-HR" dirty="0"/>
          </a:p>
        </p:txBody>
      </p:sp>
      <p:sp>
        <p:nvSpPr>
          <p:cNvPr id="5" name="Rezervirano mjesto podnožja 4"/>
          <p:cNvSpPr>
            <a:spLocks noGrp="1"/>
          </p:cNvSpPr>
          <p:nvPr>
            <p:ph type="ftr" sz="quarter" idx="11"/>
          </p:nvPr>
        </p:nvSpPr>
        <p:spPr/>
        <p:txBody>
          <a:bodyPr/>
          <a:lstStyle/>
          <a:p>
            <a:endParaRPr lang="hr-HR" dirty="0"/>
          </a:p>
        </p:txBody>
      </p:sp>
      <p:sp>
        <p:nvSpPr>
          <p:cNvPr id="6" name="Rezervirano mjesto broja slajda 5"/>
          <p:cNvSpPr>
            <a:spLocks noGrp="1"/>
          </p:cNvSpPr>
          <p:nvPr>
            <p:ph type="sldNum" sz="quarter" idx="12"/>
          </p:nvPr>
        </p:nvSpPr>
        <p:spPr/>
        <p:txBody>
          <a:bodyPr/>
          <a:lstStyle/>
          <a:p>
            <a:fld id="{7C337882-A974-43D4-BDC8-79CEE34E5141}" type="slidenum">
              <a:rPr lang="hr-HR" smtClean="0"/>
              <a:pPr/>
              <a:t>‹#›</a:t>
            </a:fld>
            <a:endParaRPr lang="hr-H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2" name="Naslov 21"/>
          <p:cNvSpPr>
            <a:spLocks noGrp="1"/>
          </p:cNvSpPr>
          <p:nvPr>
            <p:ph type="title"/>
          </p:nvPr>
        </p:nvSpPr>
        <p:spPr/>
        <p:txBody>
          <a:bodyPr/>
          <a:lstStyle/>
          <a:p>
            <a:r>
              <a:rPr kumimoji="0" lang="hr-HR" smtClean="0"/>
              <a:t>Kliknite da biste uredili stil naslova matrice</a:t>
            </a:r>
            <a:endParaRPr kumimoji="0" lang="en-US"/>
          </a:p>
        </p:txBody>
      </p:sp>
      <p:sp>
        <p:nvSpPr>
          <p:cNvPr id="27" name="Rezervirano mjesto sadržaja 26"/>
          <p:cNvSpPr>
            <a:spLocks noGrp="1"/>
          </p:cNvSpPr>
          <p:nvPr>
            <p:ph idx="1"/>
          </p:nvPr>
        </p:nvSpPr>
        <p:spPr/>
        <p:txBody>
          <a:bodyPr/>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25" name="Rezervirano mjesto datuma 24"/>
          <p:cNvSpPr>
            <a:spLocks noGrp="1"/>
          </p:cNvSpPr>
          <p:nvPr>
            <p:ph type="dt" sz="half" idx="10"/>
          </p:nvPr>
        </p:nvSpPr>
        <p:spPr/>
        <p:txBody>
          <a:bodyPr/>
          <a:lstStyle/>
          <a:p>
            <a:fld id="{2BF1E466-413A-4756-B16B-237CD3DA05B2}" type="datetimeFigureOut">
              <a:rPr lang="sr-Latn-CS" smtClean="0"/>
              <a:pPr/>
              <a:t>12.3.2013</a:t>
            </a:fld>
            <a:endParaRPr lang="hr-HR" dirty="0"/>
          </a:p>
        </p:txBody>
      </p:sp>
      <p:sp>
        <p:nvSpPr>
          <p:cNvPr id="19" name="Rezervirano mjesto podnožja 18"/>
          <p:cNvSpPr>
            <a:spLocks noGrp="1"/>
          </p:cNvSpPr>
          <p:nvPr>
            <p:ph type="ftr" sz="quarter" idx="11"/>
          </p:nvPr>
        </p:nvSpPr>
        <p:spPr>
          <a:xfrm>
            <a:off x="3581400" y="76200"/>
            <a:ext cx="2895600" cy="288925"/>
          </a:xfrm>
        </p:spPr>
        <p:txBody>
          <a:bodyPr/>
          <a:lstStyle/>
          <a:p>
            <a:endParaRPr lang="hr-HR" dirty="0"/>
          </a:p>
        </p:txBody>
      </p:sp>
      <p:sp>
        <p:nvSpPr>
          <p:cNvPr id="16" name="Rezervirano mjesto broja slajda 15"/>
          <p:cNvSpPr>
            <a:spLocks noGrp="1"/>
          </p:cNvSpPr>
          <p:nvPr>
            <p:ph type="sldNum" sz="quarter" idx="12"/>
          </p:nvPr>
        </p:nvSpPr>
        <p:spPr>
          <a:xfrm>
            <a:off x="8229600" y="6473952"/>
            <a:ext cx="758952" cy="246888"/>
          </a:xfrm>
        </p:spPr>
        <p:txBody>
          <a:bodyPr/>
          <a:lstStyle/>
          <a:p>
            <a:fld id="{7C337882-A974-43D4-BDC8-79CEE34E5141}" type="slidenum">
              <a:rPr lang="hr-HR" smtClean="0"/>
              <a:pPr/>
              <a:t>‹#›</a:t>
            </a:fld>
            <a:endParaRPr lang="hr-H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jeljka">
    <p:spTree>
      <p:nvGrpSpPr>
        <p:cNvPr id="1" name=""/>
        <p:cNvGrpSpPr/>
        <p:nvPr/>
      </p:nvGrpSpPr>
      <p:grpSpPr>
        <a:xfrm>
          <a:off x="0" y="0"/>
          <a:ext cx="0" cy="0"/>
          <a:chOff x="0" y="0"/>
          <a:chExt cx="0" cy="0"/>
        </a:xfrm>
      </p:grpSpPr>
      <p:sp>
        <p:nvSpPr>
          <p:cNvPr id="7" name="Ravni poveznik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Rezervirano mjesto teksta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hr-HR" smtClean="0"/>
              <a:t>Kliknite da biste uredili stilove teksta matrice</a:t>
            </a:r>
          </a:p>
        </p:txBody>
      </p:sp>
      <p:sp>
        <p:nvSpPr>
          <p:cNvPr id="19" name="Rezervirano mjesto datuma 18"/>
          <p:cNvSpPr>
            <a:spLocks noGrp="1"/>
          </p:cNvSpPr>
          <p:nvPr>
            <p:ph type="dt" sz="half" idx="10"/>
          </p:nvPr>
        </p:nvSpPr>
        <p:spPr/>
        <p:txBody>
          <a:bodyPr/>
          <a:lstStyle/>
          <a:p>
            <a:fld id="{2BF1E466-413A-4756-B16B-237CD3DA05B2}" type="datetimeFigureOut">
              <a:rPr lang="sr-Latn-CS" smtClean="0"/>
              <a:pPr/>
              <a:t>12.3.2013</a:t>
            </a:fld>
            <a:endParaRPr lang="hr-HR" dirty="0"/>
          </a:p>
        </p:txBody>
      </p:sp>
      <p:sp>
        <p:nvSpPr>
          <p:cNvPr id="11" name="Rezervirano mjesto podnožja 10"/>
          <p:cNvSpPr>
            <a:spLocks noGrp="1"/>
          </p:cNvSpPr>
          <p:nvPr>
            <p:ph type="ftr" sz="quarter" idx="11"/>
          </p:nvPr>
        </p:nvSpPr>
        <p:spPr/>
        <p:txBody>
          <a:bodyPr/>
          <a:lstStyle/>
          <a:p>
            <a:endParaRPr lang="hr-HR" dirty="0"/>
          </a:p>
        </p:txBody>
      </p:sp>
      <p:sp>
        <p:nvSpPr>
          <p:cNvPr id="16" name="Rezervirano mjesto broja slajda 15"/>
          <p:cNvSpPr>
            <a:spLocks noGrp="1"/>
          </p:cNvSpPr>
          <p:nvPr>
            <p:ph type="sldNum" sz="quarter" idx="12"/>
          </p:nvPr>
        </p:nvSpPr>
        <p:spPr/>
        <p:txBody>
          <a:bodyPr/>
          <a:lstStyle/>
          <a:p>
            <a:fld id="{7C337882-A974-43D4-BDC8-79CEE34E5141}" type="slidenum">
              <a:rPr lang="hr-HR" smtClean="0"/>
              <a:pPr/>
              <a:t>‹#›</a:t>
            </a:fld>
            <a:endParaRPr lang="hr-HR" dirty="0"/>
          </a:p>
        </p:txBody>
      </p:sp>
      <p:sp>
        <p:nvSpPr>
          <p:cNvPr id="8" name="Naslov 7"/>
          <p:cNvSpPr>
            <a:spLocks noGrp="1"/>
          </p:cNvSpPr>
          <p:nvPr>
            <p:ph type="title"/>
          </p:nvPr>
        </p:nvSpPr>
        <p:spPr>
          <a:xfrm>
            <a:off x="180475" y="2947085"/>
            <a:ext cx="8686800" cy="1184825"/>
          </a:xfrm>
        </p:spPr>
        <p:txBody>
          <a:bodyPr rtlCol="0" anchor="t"/>
          <a:lstStyle>
            <a:lvl1pPr algn="r">
              <a:defRPr/>
            </a:lvl1pPr>
          </a:lstStyle>
          <a:p>
            <a:r>
              <a:rPr kumimoji="0" lang="hr-HR" smtClean="0"/>
              <a:t>Kliknite da biste uredili stil naslova matrice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0" name="Naslov 19"/>
          <p:cNvSpPr>
            <a:spLocks noGrp="1"/>
          </p:cNvSpPr>
          <p:nvPr>
            <p:ph type="title"/>
          </p:nvPr>
        </p:nvSpPr>
        <p:spPr>
          <a:xfrm>
            <a:off x="301752" y="457200"/>
            <a:ext cx="8686800" cy="841248"/>
          </a:xfrm>
        </p:spPr>
        <p:txBody>
          <a:bodyPr/>
          <a:lstStyle/>
          <a:p>
            <a:r>
              <a:rPr kumimoji="0" lang="hr-HR" smtClean="0"/>
              <a:t>Kliknite da biste uredili stil naslova matrice</a:t>
            </a:r>
            <a:endParaRPr kumimoji="0" lang="en-US"/>
          </a:p>
        </p:txBody>
      </p:sp>
      <p:sp>
        <p:nvSpPr>
          <p:cNvPr id="14" name="Rezervirano mjesto sadržaja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13" name="Rezervirano mjesto sadržaja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21" name="Rezervirano mjesto datuma 20"/>
          <p:cNvSpPr>
            <a:spLocks noGrp="1"/>
          </p:cNvSpPr>
          <p:nvPr>
            <p:ph type="dt" sz="half" idx="10"/>
          </p:nvPr>
        </p:nvSpPr>
        <p:spPr/>
        <p:txBody>
          <a:bodyPr/>
          <a:lstStyle/>
          <a:p>
            <a:fld id="{2BF1E466-413A-4756-B16B-237CD3DA05B2}" type="datetimeFigureOut">
              <a:rPr lang="sr-Latn-CS" smtClean="0"/>
              <a:pPr/>
              <a:t>12.3.2013</a:t>
            </a:fld>
            <a:endParaRPr lang="hr-HR" dirty="0"/>
          </a:p>
        </p:txBody>
      </p:sp>
      <p:sp>
        <p:nvSpPr>
          <p:cNvPr id="10" name="Rezervirano mjesto podnožja 9"/>
          <p:cNvSpPr>
            <a:spLocks noGrp="1"/>
          </p:cNvSpPr>
          <p:nvPr>
            <p:ph type="ftr" sz="quarter" idx="11"/>
          </p:nvPr>
        </p:nvSpPr>
        <p:spPr/>
        <p:txBody>
          <a:bodyPr/>
          <a:lstStyle/>
          <a:p>
            <a:endParaRPr lang="hr-HR" dirty="0"/>
          </a:p>
        </p:txBody>
      </p:sp>
      <p:sp>
        <p:nvSpPr>
          <p:cNvPr id="31" name="Rezervirano mjesto broja slajda 30"/>
          <p:cNvSpPr>
            <a:spLocks noGrp="1"/>
          </p:cNvSpPr>
          <p:nvPr>
            <p:ph type="sldNum" sz="quarter" idx="12"/>
          </p:nvPr>
        </p:nvSpPr>
        <p:spPr/>
        <p:txBody>
          <a:bodyPr/>
          <a:lstStyle/>
          <a:p>
            <a:fld id="{7C337882-A974-43D4-BDC8-79CEE34E5141}" type="slidenum">
              <a:rPr lang="hr-HR" smtClean="0"/>
              <a:pPr/>
              <a:t>‹#›</a:t>
            </a:fld>
            <a:endParaRPr lang="hr-H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9" name="Naslov 28"/>
          <p:cNvSpPr>
            <a:spLocks noGrp="1"/>
          </p:cNvSpPr>
          <p:nvPr>
            <p:ph type="title"/>
          </p:nvPr>
        </p:nvSpPr>
        <p:spPr>
          <a:xfrm>
            <a:off x="304800" y="5410200"/>
            <a:ext cx="8610600" cy="882650"/>
          </a:xfrm>
        </p:spPr>
        <p:txBody>
          <a:bodyPr anchor="ctr"/>
          <a:lstStyle>
            <a:lvl1pPr>
              <a:defRPr/>
            </a:lvl1pPr>
          </a:lstStyle>
          <a:p>
            <a:r>
              <a:rPr kumimoji="0" lang="hr-HR" smtClean="0"/>
              <a:t>Kliknite da biste uredili stil naslova matrice</a:t>
            </a:r>
            <a:endParaRPr kumimoji="0" lang="en-US"/>
          </a:p>
        </p:txBody>
      </p:sp>
      <p:sp>
        <p:nvSpPr>
          <p:cNvPr id="13" name="Rezervirano mjesto teksta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hr-HR" smtClean="0"/>
              <a:t>Kliknite da biste uredili stilove teksta matrice</a:t>
            </a:r>
          </a:p>
        </p:txBody>
      </p:sp>
      <p:sp>
        <p:nvSpPr>
          <p:cNvPr id="25" name="Rezervirano mjesto teksta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hr-HR" smtClean="0"/>
              <a:t>Kliknite da biste uredili stilove teksta matrice</a:t>
            </a:r>
          </a:p>
        </p:txBody>
      </p:sp>
      <p:sp>
        <p:nvSpPr>
          <p:cNvPr id="4" name="Rezervirano mjesto sadržaja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28" name="Rezervirano mjesto sadržaja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10" name="Rezervirano mjesto datuma 9"/>
          <p:cNvSpPr>
            <a:spLocks noGrp="1"/>
          </p:cNvSpPr>
          <p:nvPr>
            <p:ph type="dt" sz="half" idx="10"/>
          </p:nvPr>
        </p:nvSpPr>
        <p:spPr/>
        <p:txBody>
          <a:bodyPr/>
          <a:lstStyle/>
          <a:p>
            <a:fld id="{2BF1E466-413A-4756-B16B-237CD3DA05B2}" type="datetimeFigureOut">
              <a:rPr lang="sr-Latn-CS" smtClean="0"/>
              <a:pPr/>
              <a:t>12.3.2013</a:t>
            </a:fld>
            <a:endParaRPr lang="hr-HR" dirty="0"/>
          </a:p>
        </p:txBody>
      </p:sp>
      <p:sp>
        <p:nvSpPr>
          <p:cNvPr id="6" name="Rezervirano mjesto podnožja 5"/>
          <p:cNvSpPr>
            <a:spLocks noGrp="1"/>
          </p:cNvSpPr>
          <p:nvPr>
            <p:ph type="ftr" sz="quarter" idx="11"/>
          </p:nvPr>
        </p:nvSpPr>
        <p:spPr/>
        <p:txBody>
          <a:bodyPr/>
          <a:lstStyle/>
          <a:p>
            <a:endParaRPr lang="hr-HR" dirty="0"/>
          </a:p>
        </p:txBody>
      </p:sp>
      <p:sp>
        <p:nvSpPr>
          <p:cNvPr id="7" name="Rezervirano mjesto broja slajda 6"/>
          <p:cNvSpPr>
            <a:spLocks noGrp="1"/>
          </p:cNvSpPr>
          <p:nvPr>
            <p:ph type="sldNum" sz="quarter" idx="12"/>
          </p:nvPr>
        </p:nvSpPr>
        <p:spPr>
          <a:xfrm>
            <a:off x="8229600" y="6477000"/>
            <a:ext cx="762000" cy="246888"/>
          </a:xfrm>
        </p:spPr>
        <p:txBody>
          <a:bodyPr/>
          <a:lstStyle/>
          <a:p>
            <a:fld id="{7C337882-A974-43D4-BDC8-79CEE34E5141}" type="slidenum">
              <a:rPr lang="hr-HR" smtClean="0"/>
              <a:pPr/>
              <a:t>‹#›</a:t>
            </a:fld>
            <a:endParaRPr lang="hr-HR" dirty="0"/>
          </a:p>
        </p:txBody>
      </p:sp>
      <p:sp>
        <p:nvSpPr>
          <p:cNvPr id="11" name="Ravni poveznik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30" name="Naslov 29"/>
          <p:cNvSpPr>
            <a:spLocks noGrp="1"/>
          </p:cNvSpPr>
          <p:nvPr>
            <p:ph type="title"/>
          </p:nvPr>
        </p:nvSpPr>
        <p:spPr>
          <a:xfrm>
            <a:off x="301752" y="457200"/>
            <a:ext cx="8686800" cy="841248"/>
          </a:xfrm>
        </p:spPr>
        <p:txBody>
          <a:bodyPr/>
          <a:lstStyle/>
          <a:p>
            <a:r>
              <a:rPr kumimoji="0" lang="hr-HR" smtClean="0"/>
              <a:t>Kliknite da biste uredili stil naslova matrice</a:t>
            </a:r>
            <a:endParaRPr kumimoji="0" lang="en-US"/>
          </a:p>
        </p:txBody>
      </p:sp>
      <p:sp>
        <p:nvSpPr>
          <p:cNvPr id="12" name="Rezervirano mjesto datuma 11"/>
          <p:cNvSpPr>
            <a:spLocks noGrp="1"/>
          </p:cNvSpPr>
          <p:nvPr>
            <p:ph type="dt" sz="half" idx="10"/>
          </p:nvPr>
        </p:nvSpPr>
        <p:spPr/>
        <p:txBody>
          <a:bodyPr/>
          <a:lstStyle/>
          <a:p>
            <a:fld id="{2BF1E466-413A-4756-B16B-237CD3DA05B2}" type="datetimeFigureOut">
              <a:rPr lang="sr-Latn-CS" smtClean="0"/>
              <a:pPr/>
              <a:t>12.3.2013</a:t>
            </a:fld>
            <a:endParaRPr lang="hr-HR" dirty="0"/>
          </a:p>
        </p:txBody>
      </p:sp>
      <p:sp>
        <p:nvSpPr>
          <p:cNvPr id="21" name="Rezervirano mjesto podnožja 20"/>
          <p:cNvSpPr>
            <a:spLocks noGrp="1"/>
          </p:cNvSpPr>
          <p:nvPr>
            <p:ph type="ftr" sz="quarter" idx="11"/>
          </p:nvPr>
        </p:nvSpPr>
        <p:spPr/>
        <p:txBody>
          <a:bodyPr/>
          <a:lstStyle/>
          <a:p>
            <a:endParaRPr lang="hr-HR" dirty="0"/>
          </a:p>
        </p:txBody>
      </p:sp>
      <p:sp>
        <p:nvSpPr>
          <p:cNvPr id="6" name="Rezervirano mjesto broja slajda 5"/>
          <p:cNvSpPr>
            <a:spLocks noGrp="1"/>
          </p:cNvSpPr>
          <p:nvPr>
            <p:ph type="sldNum" sz="quarter" idx="12"/>
          </p:nvPr>
        </p:nvSpPr>
        <p:spPr/>
        <p:txBody>
          <a:bodyPr/>
          <a:lstStyle/>
          <a:p>
            <a:fld id="{7C337882-A974-43D4-BDC8-79CEE34E5141}" type="slidenum">
              <a:rPr lang="hr-HR" smtClean="0"/>
              <a:pPr/>
              <a:t>‹#›</a:t>
            </a:fld>
            <a:endParaRPr lang="hr-H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3" name="Rezervirano mjesto datuma 2"/>
          <p:cNvSpPr>
            <a:spLocks noGrp="1"/>
          </p:cNvSpPr>
          <p:nvPr>
            <p:ph type="dt" sz="half" idx="10"/>
          </p:nvPr>
        </p:nvSpPr>
        <p:spPr/>
        <p:txBody>
          <a:bodyPr/>
          <a:lstStyle/>
          <a:p>
            <a:fld id="{2BF1E466-413A-4756-B16B-237CD3DA05B2}" type="datetimeFigureOut">
              <a:rPr lang="sr-Latn-CS" smtClean="0"/>
              <a:pPr/>
              <a:t>12.3.2013</a:t>
            </a:fld>
            <a:endParaRPr lang="hr-HR" dirty="0"/>
          </a:p>
        </p:txBody>
      </p:sp>
      <p:sp>
        <p:nvSpPr>
          <p:cNvPr id="24" name="Rezervirano mjesto podnožja 23"/>
          <p:cNvSpPr>
            <a:spLocks noGrp="1"/>
          </p:cNvSpPr>
          <p:nvPr>
            <p:ph type="ftr" sz="quarter" idx="11"/>
          </p:nvPr>
        </p:nvSpPr>
        <p:spPr/>
        <p:txBody>
          <a:bodyPr/>
          <a:lstStyle/>
          <a:p>
            <a:endParaRPr lang="hr-HR" dirty="0"/>
          </a:p>
        </p:txBody>
      </p:sp>
      <p:sp>
        <p:nvSpPr>
          <p:cNvPr id="7" name="Rezervirano mjesto broja slajda 6"/>
          <p:cNvSpPr>
            <a:spLocks noGrp="1"/>
          </p:cNvSpPr>
          <p:nvPr>
            <p:ph type="sldNum" sz="quarter" idx="12"/>
          </p:nvPr>
        </p:nvSpPr>
        <p:spPr/>
        <p:txBody>
          <a:bodyPr/>
          <a:lstStyle/>
          <a:p>
            <a:fld id="{7C337882-A974-43D4-BDC8-79CEE34E5141}" type="slidenum">
              <a:rPr lang="hr-HR" smtClean="0"/>
              <a:pPr/>
              <a:t>‹#›</a:t>
            </a:fld>
            <a:endParaRPr lang="hr-H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8" name="Ravni poveznik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Naslov 11"/>
          <p:cNvSpPr>
            <a:spLocks noGrp="1"/>
          </p:cNvSpPr>
          <p:nvPr>
            <p:ph type="title"/>
          </p:nvPr>
        </p:nvSpPr>
        <p:spPr>
          <a:xfrm>
            <a:off x="457200" y="5486400"/>
            <a:ext cx="8458200" cy="520700"/>
          </a:xfrm>
        </p:spPr>
        <p:txBody>
          <a:bodyPr anchor="ctr"/>
          <a:lstStyle>
            <a:lvl1pPr algn="l">
              <a:buNone/>
              <a:defRPr sz="2000" b="1"/>
            </a:lvl1pPr>
          </a:lstStyle>
          <a:p>
            <a:r>
              <a:rPr kumimoji="0" lang="hr-HR" smtClean="0"/>
              <a:t>Kliknite da biste uredili stil naslova matrice</a:t>
            </a:r>
            <a:endParaRPr kumimoji="0" lang="en-US"/>
          </a:p>
        </p:txBody>
      </p:sp>
      <p:sp>
        <p:nvSpPr>
          <p:cNvPr id="26" name="Rezervirano mjesto teksta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hr-HR" smtClean="0"/>
              <a:t>Kliknite da biste uredili stilove teksta matrice</a:t>
            </a:r>
          </a:p>
        </p:txBody>
      </p:sp>
      <p:sp>
        <p:nvSpPr>
          <p:cNvPr id="14" name="Rezervirano mjesto sadržaja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25" name="Rezervirano mjesto datuma 24"/>
          <p:cNvSpPr>
            <a:spLocks noGrp="1"/>
          </p:cNvSpPr>
          <p:nvPr>
            <p:ph type="dt" sz="half" idx="10"/>
          </p:nvPr>
        </p:nvSpPr>
        <p:spPr/>
        <p:txBody>
          <a:bodyPr/>
          <a:lstStyle/>
          <a:p>
            <a:fld id="{2BF1E466-413A-4756-B16B-237CD3DA05B2}" type="datetimeFigureOut">
              <a:rPr lang="sr-Latn-CS" smtClean="0"/>
              <a:pPr/>
              <a:t>12.3.2013</a:t>
            </a:fld>
            <a:endParaRPr lang="hr-HR" dirty="0"/>
          </a:p>
        </p:txBody>
      </p:sp>
      <p:sp>
        <p:nvSpPr>
          <p:cNvPr id="29" name="Rezervirano mjesto podnožja 28"/>
          <p:cNvSpPr>
            <a:spLocks noGrp="1"/>
          </p:cNvSpPr>
          <p:nvPr>
            <p:ph type="ftr" sz="quarter" idx="11"/>
          </p:nvPr>
        </p:nvSpPr>
        <p:spPr/>
        <p:txBody>
          <a:bodyPr/>
          <a:lstStyle/>
          <a:p>
            <a:endParaRPr lang="hr-HR" dirty="0"/>
          </a:p>
        </p:txBody>
      </p:sp>
      <p:sp>
        <p:nvSpPr>
          <p:cNvPr id="7" name="Rezervirano mjesto broja slajda 6"/>
          <p:cNvSpPr>
            <a:spLocks noGrp="1"/>
          </p:cNvSpPr>
          <p:nvPr>
            <p:ph type="sldNum" sz="quarter" idx="12"/>
          </p:nvPr>
        </p:nvSpPr>
        <p:spPr/>
        <p:txBody>
          <a:bodyPr/>
          <a:lstStyle/>
          <a:p>
            <a:fld id="{7C337882-A974-43D4-BDC8-79CEE34E5141}" type="slidenum">
              <a:rPr lang="hr-HR" smtClean="0"/>
              <a:pPr/>
              <a:t>‹#›</a:t>
            </a:fld>
            <a:endParaRPr lang="hr-H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13" name="Rezervirano mjesto slike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hr-HR" dirty="0" smtClean="0"/>
              <a:t>Pritisnite ikonu za dodavanje slike</a:t>
            </a:r>
            <a:endParaRPr kumimoji="0" lang="en-US" dirty="0"/>
          </a:p>
        </p:txBody>
      </p:sp>
      <p:sp>
        <p:nvSpPr>
          <p:cNvPr id="7" name="Rezervirano mjesto datuma 6"/>
          <p:cNvSpPr>
            <a:spLocks noGrp="1"/>
          </p:cNvSpPr>
          <p:nvPr>
            <p:ph type="dt" sz="half" idx="10"/>
          </p:nvPr>
        </p:nvSpPr>
        <p:spPr/>
        <p:txBody>
          <a:bodyPr/>
          <a:lstStyle/>
          <a:p>
            <a:fld id="{2BF1E466-413A-4756-B16B-237CD3DA05B2}" type="datetimeFigureOut">
              <a:rPr lang="sr-Latn-CS" smtClean="0"/>
              <a:pPr/>
              <a:t>12.3.2013</a:t>
            </a:fld>
            <a:endParaRPr lang="hr-HR" dirty="0"/>
          </a:p>
        </p:txBody>
      </p:sp>
      <p:sp>
        <p:nvSpPr>
          <p:cNvPr id="5" name="Rezervirano mjesto podnožja 4"/>
          <p:cNvSpPr>
            <a:spLocks noGrp="1"/>
          </p:cNvSpPr>
          <p:nvPr>
            <p:ph type="ftr" sz="quarter" idx="11"/>
          </p:nvPr>
        </p:nvSpPr>
        <p:spPr/>
        <p:txBody>
          <a:bodyPr/>
          <a:lstStyle/>
          <a:p>
            <a:endParaRPr lang="hr-HR" dirty="0"/>
          </a:p>
        </p:txBody>
      </p:sp>
      <p:sp>
        <p:nvSpPr>
          <p:cNvPr id="31" name="Rezervirano mjesto broja slajda 30"/>
          <p:cNvSpPr>
            <a:spLocks noGrp="1"/>
          </p:cNvSpPr>
          <p:nvPr>
            <p:ph type="sldNum" sz="quarter" idx="12"/>
          </p:nvPr>
        </p:nvSpPr>
        <p:spPr/>
        <p:txBody>
          <a:bodyPr/>
          <a:lstStyle/>
          <a:p>
            <a:fld id="{7C337882-A974-43D4-BDC8-79CEE34E5141}" type="slidenum">
              <a:rPr lang="hr-HR" smtClean="0"/>
              <a:pPr/>
              <a:t>‹#›</a:t>
            </a:fld>
            <a:endParaRPr lang="hr-HR" dirty="0"/>
          </a:p>
        </p:txBody>
      </p:sp>
      <p:sp>
        <p:nvSpPr>
          <p:cNvPr id="17" name="Naslov 16"/>
          <p:cNvSpPr>
            <a:spLocks noGrp="1"/>
          </p:cNvSpPr>
          <p:nvPr>
            <p:ph type="title"/>
          </p:nvPr>
        </p:nvSpPr>
        <p:spPr>
          <a:xfrm>
            <a:off x="381000" y="4993760"/>
            <a:ext cx="5867400" cy="522288"/>
          </a:xfrm>
        </p:spPr>
        <p:txBody>
          <a:bodyPr anchor="ctr"/>
          <a:lstStyle>
            <a:lvl1pPr algn="l">
              <a:buNone/>
              <a:defRPr sz="2000" b="1"/>
            </a:lvl1pPr>
          </a:lstStyle>
          <a:p>
            <a:r>
              <a:rPr kumimoji="0" lang="hr-HR" smtClean="0"/>
              <a:t>Kliknite da biste uredili stil naslova matrice</a:t>
            </a:r>
            <a:endParaRPr kumimoji="0" lang="en-US"/>
          </a:p>
        </p:txBody>
      </p:sp>
      <p:sp>
        <p:nvSpPr>
          <p:cNvPr id="26" name="Rezervirano mjesto teksta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hr-HR" smtClean="0"/>
              <a:t>Kliknite da biste uredili stilove teksta matrice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B0DD7F"/>
            </a:gs>
            <a:gs pos="50000">
              <a:srgbClr val="9CB86E"/>
            </a:gs>
            <a:gs pos="100000">
              <a:srgbClr val="156B13"/>
            </a:gs>
          </a:gsLst>
          <a:lin ang="5400000" scaled="1"/>
          <a:tileRect/>
        </a:gradFill>
        <a:effectLst/>
      </p:bgPr>
    </p:bg>
    <p:spTree>
      <p:nvGrpSpPr>
        <p:cNvPr id="1" name=""/>
        <p:cNvGrpSpPr/>
        <p:nvPr/>
      </p:nvGrpSpPr>
      <p:grpSpPr>
        <a:xfrm>
          <a:off x="0" y="0"/>
          <a:ext cx="0" cy="0"/>
          <a:chOff x="0" y="0"/>
          <a:chExt cx="0" cy="0"/>
        </a:xfrm>
      </p:grpSpPr>
      <p:sp>
        <p:nvSpPr>
          <p:cNvPr id="7" name="Ravni poveznik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Rezervirano mjesto teksta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hr-HR" smtClean="0"/>
              <a:t>Kliknite da biste uredili stilove teksta matrice</a:t>
            </a:r>
          </a:p>
          <a:p>
            <a:pPr lvl="1" eaLnBrk="1" latinLnBrk="0" hangingPunct="1"/>
            <a:r>
              <a:rPr kumimoji="0" lang="hr-HR" smtClean="0"/>
              <a:t>Druga razina</a:t>
            </a:r>
          </a:p>
          <a:p>
            <a:pPr lvl="2" eaLnBrk="1" latinLnBrk="0" hangingPunct="1"/>
            <a:r>
              <a:rPr kumimoji="0" lang="hr-HR" smtClean="0"/>
              <a:t>Treća razina</a:t>
            </a:r>
          </a:p>
          <a:p>
            <a:pPr lvl="3" eaLnBrk="1" latinLnBrk="0" hangingPunct="1"/>
            <a:r>
              <a:rPr kumimoji="0" lang="hr-HR" smtClean="0"/>
              <a:t>Četvrta razina</a:t>
            </a:r>
          </a:p>
          <a:p>
            <a:pPr lvl="4" eaLnBrk="1" latinLnBrk="0" hangingPunct="1"/>
            <a:r>
              <a:rPr kumimoji="0" lang="hr-HR" smtClean="0"/>
              <a:t>Peta razina</a:t>
            </a:r>
            <a:endParaRPr kumimoji="0" lang="en-US"/>
          </a:p>
        </p:txBody>
      </p:sp>
      <p:sp>
        <p:nvSpPr>
          <p:cNvPr id="11" name="Rezervirano mjesto datuma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BF1E466-413A-4756-B16B-237CD3DA05B2}" type="datetimeFigureOut">
              <a:rPr lang="sr-Latn-CS" smtClean="0"/>
              <a:pPr/>
              <a:t>12.3.2013</a:t>
            </a:fld>
            <a:endParaRPr lang="hr-HR" dirty="0"/>
          </a:p>
        </p:txBody>
      </p:sp>
      <p:sp>
        <p:nvSpPr>
          <p:cNvPr id="28" name="Rezervirano mjesto podnožja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hr-HR" dirty="0"/>
          </a:p>
        </p:txBody>
      </p:sp>
      <p:sp>
        <p:nvSpPr>
          <p:cNvPr id="5" name="Rezervirano mjesto broja slajda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C337882-A974-43D4-BDC8-79CEE34E5141}" type="slidenum">
              <a:rPr lang="hr-HR" smtClean="0"/>
              <a:pPr/>
              <a:t>‹#›</a:t>
            </a:fld>
            <a:endParaRPr lang="hr-HR" dirty="0"/>
          </a:p>
        </p:txBody>
      </p:sp>
      <p:sp>
        <p:nvSpPr>
          <p:cNvPr id="10" name="Rezervirano mjesto naslova 9"/>
          <p:cNvSpPr>
            <a:spLocks noGrp="1"/>
          </p:cNvSpPr>
          <p:nvPr>
            <p:ph type="title"/>
          </p:nvPr>
        </p:nvSpPr>
        <p:spPr>
          <a:xfrm>
            <a:off x="304800" y="457200"/>
            <a:ext cx="8686800" cy="838200"/>
          </a:xfrm>
          <a:prstGeom prst="rect">
            <a:avLst/>
          </a:prstGeom>
        </p:spPr>
        <p:txBody>
          <a:bodyPr vert="horz" anchor="ctr">
            <a:normAutofit/>
          </a:bodyPr>
          <a:lstStyle/>
          <a:p>
            <a:r>
              <a:rPr kumimoji="0" lang="hr-HR" smtClean="0"/>
              <a:t>Kliknite da biste uredili stil naslova matrice</a:t>
            </a:r>
            <a:endParaRPr kumimoji="0" lang="en-US"/>
          </a:p>
        </p:txBody>
      </p:sp>
      <p:sp>
        <p:nvSpPr>
          <p:cNvPr id="9" name="Ravni poveznik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Ravni poveznik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hyperlink" Target="http://www.staikako.com/wp-content/uploads/2012/09/neven.jpg" TargetMode="External"/><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lstStyle/>
          <a:p>
            <a:r>
              <a:rPr lang="hr-HR" dirty="0" smtClean="0"/>
              <a:t>LJEKOVItO </a:t>
            </a:r>
            <a:r>
              <a:rPr lang="hr-HR" dirty="0" smtClean="0"/>
              <a:t>BILJE</a:t>
            </a:r>
            <a:endParaRPr lang="hr-HR" dirty="0"/>
          </a:p>
        </p:txBody>
      </p:sp>
      <p:sp>
        <p:nvSpPr>
          <p:cNvPr id="3" name="Podnaslov 2"/>
          <p:cNvSpPr>
            <a:spLocks noGrp="1"/>
          </p:cNvSpPr>
          <p:nvPr>
            <p:ph type="subTitle" idx="1"/>
          </p:nvPr>
        </p:nvSpPr>
        <p:spPr/>
        <p:txBody>
          <a:bodyPr/>
          <a:lstStyle/>
          <a:p>
            <a:r>
              <a:rPr lang="hr-HR" dirty="0" smtClean="0">
                <a:latin typeface="Arial Rounded MT Bold" pitchFamily="34" charset="0"/>
              </a:rPr>
              <a:t>NEVEN-melem iz vrta</a:t>
            </a:r>
            <a:endParaRPr lang="hr-HR" dirty="0">
              <a:latin typeface="Arial Rounded MT Bold" pitchFamily="34" charset="0"/>
            </a:endParaRPr>
          </a:p>
        </p:txBody>
      </p:sp>
      <p:pic>
        <p:nvPicPr>
          <p:cNvPr id="13" name="Slika 12" descr="neven3.jpg"/>
          <p:cNvPicPr/>
          <p:nvPr/>
        </p:nvPicPr>
        <p:blipFill>
          <a:blip r:embed="rId2"/>
          <a:srcRect/>
          <a:stretch>
            <a:fillRect/>
          </a:stretch>
        </p:blipFill>
        <p:spPr bwMode="auto">
          <a:xfrm>
            <a:off x="3619500" y="1357298"/>
            <a:ext cx="4167210" cy="3024202"/>
          </a:xfrm>
          <a:prstGeom prst="rect">
            <a:avLst/>
          </a:prstGeom>
          <a:noFill/>
          <a:ln w="9525">
            <a:noFill/>
            <a:miter lim="800000"/>
            <a:headEnd/>
            <a:tailEnd/>
          </a:ln>
        </p:spPr>
      </p:pic>
    </p:spTree>
  </p:cSld>
  <p:clrMapOvr>
    <a:masterClrMapping/>
  </p:clrMapOvr>
  <p:transition>
    <p:whee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additive="base">
                                        <p:cTn id="17" dur="500" fill="hold"/>
                                        <p:tgtEl>
                                          <p:spTgt spid="13"/>
                                        </p:tgtEl>
                                        <p:attrNameLst>
                                          <p:attrName>ppt_x</p:attrName>
                                        </p:attrNameLst>
                                      </p:cBhvr>
                                      <p:tavLst>
                                        <p:tav tm="0">
                                          <p:val>
                                            <p:strVal val="#ppt_x"/>
                                          </p:val>
                                        </p:tav>
                                        <p:tav tm="100000">
                                          <p:val>
                                            <p:strVal val="#ppt_x"/>
                                          </p:val>
                                        </p:tav>
                                      </p:tavLst>
                                    </p:anim>
                                    <p:anim calcmode="lin" valueType="num">
                                      <p:cBhvr additive="base">
                                        <p:cTn id="1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hr-HR" dirty="0" smtClean="0"/>
              <a:t>SADRŽAJ</a:t>
            </a:r>
            <a:endParaRPr lang="hr-HR" dirty="0"/>
          </a:p>
        </p:txBody>
      </p:sp>
      <p:graphicFrame>
        <p:nvGraphicFramePr>
          <p:cNvPr id="4" name="Rezervirano mjesto sadržaja 3"/>
          <p:cNvGraphicFramePr>
            <a:graphicFrameLocks noGrp="1"/>
          </p:cNvGraphicFramePr>
          <p:nvPr>
            <p:ph idx="1"/>
          </p:nvPr>
        </p:nvGraphicFramePr>
        <p:xfrm>
          <a:off x="304800" y="1554163"/>
          <a:ext cx="86868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amond(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pPr algn="ctr"/>
            <a:r>
              <a:rPr lang="hr-HR" dirty="0" smtClean="0"/>
              <a:t>OPIS BILJKe</a:t>
            </a:r>
            <a:endParaRPr lang="hr-HR" dirty="0"/>
          </a:p>
        </p:txBody>
      </p:sp>
      <p:sp>
        <p:nvSpPr>
          <p:cNvPr id="3" name="Rezervirano mjesto sadržaja 2"/>
          <p:cNvSpPr>
            <a:spLocks noGrp="1"/>
          </p:cNvSpPr>
          <p:nvPr>
            <p:ph idx="1"/>
          </p:nvPr>
        </p:nvSpPr>
        <p:spPr/>
        <p:txBody>
          <a:bodyPr>
            <a:normAutofit/>
          </a:bodyPr>
          <a:lstStyle/>
          <a:p>
            <a:r>
              <a:rPr lang="hr-HR" sz="1800" dirty="0" smtClean="0"/>
              <a:t>Jednogodišnja zeljasta biljka</a:t>
            </a:r>
          </a:p>
          <a:p>
            <a:r>
              <a:rPr lang="hr-HR" sz="1800" dirty="0" smtClean="0"/>
              <a:t>Naraste 30-50cm u visinu</a:t>
            </a:r>
          </a:p>
          <a:p>
            <a:r>
              <a:rPr lang="hr-HR" sz="1800" dirty="0" smtClean="0"/>
              <a:t>Razgranate uspravne,dlakave stabljike</a:t>
            </a:r>
          </a:p>
          <a:p>
            <a:r>
              <a:rPr lang="hr-HR" sz="1800" dirty="0" smtClean="0"/>
              <a:t>Listovi dlakavi i duguljasti</a:t>
            </a:r>
          </a:p>
          <a:p>
            <a:r>
              <a:rPr lang="hr-HR" sz="1800" dirty="0" smtClean="0"/>
              <a:t>Glavica tamno-žute do narančaste boje</a:t>
            </a:r>
            <a:endParaRPr lang="hr-HR" sz="1800" dirty="0" smtClean="0"/>
          </a:p>
          <a:p>
            <a:endParaRPr lang="hr-HR" sz="2400" dirty="0" smtClean="0"/>
          </a:p>
          <a:p>
            <a:endParaRPr lang="hr-HR" sz="2400" dirty="0"/>
          </a:p>
        </p:txBody>
      </p:sp>
      <p:grpSp>
        <p:nvGrpSpPr>
          <p:cNvPr id="15" name="Grupa 14"/>
          <p:cNvGrpSpPr/>
          <p:nvPr/>
        </p:nvGrpSpPr>
        <p:grpSpPr>
          <a:xfrm>
            <a:off x="6286512" y="285728"/>
            <a:ext cx="1069262" cy="1037510"/>
            <a:chOff x="5286380" y="4357694"/>
            <a:chExt cx="1069262" cy="1037510"/>
          </a:xfrm>
        </p:grpSpPr>
        <p:sp>
          <p:nvSpPr>
            <p:cNvPr id="4" name="Srce 3"/>
            <p:cNvSpPr/>
            <p:nvPr/>
          </p:nvSpPr>
          <p:spPr>
            <a:xfrm>
              <a:off x="5643570" y="4357694"/>
              <a:ext cx="428628" cy="571504"/>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dirty="0"/>
            </a:p>
          </p:txBody>
        </p:sp>
        <p:grpSp>
          <p:nvGrpSpPr>
            <p:cNvPr id="14" name="Grupa 13"/>
            <p:cNvGrpSpPr/>
            <p:nvPr/>
          </p:nvGrpSpPr>
          <p:grpSpPr>
            <a:xfrm>
              <a:off x="5286380" y="4429132"/>
              <a:ext cx="1069262" cy="966072"/>
              <a:chOff x="3428992" y="4357169"/>
              <a:chExt cx="1069262" cy="966072"/>
            </a:xfrm>
          </p:grpSpPr>
          <p:sp>
            <p:nvSpPr>
              <p:cNvPr id="5" name="Srce 4"/>
              <p:cNvSpPr/>
              <p:nvPr/>
            </p:nvSpPr>
            <p:spPr>
              <a:xfrm rot="19201469">
                <a:off x="3540357" y="4357169"/>
                <a:ext cx="428628" cy="571504"/>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dirty="0"/>
              </a:p>
            </p:txBody>
          </p:sp>
          <p:sp>
            <p:nvSpPr>
              <p:cNvPr id="6" name="Srce 5"/>
              <p:cNvSpPr/>
              <p:nvPr/>
            </p:nvSpPr>
            <p:spPr>
              <a:xfrm rot="15815438">
                <a:off x="3500430" y="4602567"/>
                <a:ext cx="428628" cy="571504"/>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dirty="0"/>
              </a:p>
            </p:txBody>
          </p:sp>
          <p:sp>
            <p:nvSpPr>
              <p:cNvPr id="7" name="Srce 6"/>
              <p:cNvSpPr/>
              <p:nvPr/>
            </p:nvSpPr>
            <p:spPr>
              <a:xfrm rot="7878531">
                <a:off x="3977287" y="4635870"/>
                <a:ext cx="428628" cy="571504"/>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dirty="0"/>
              </a:p>
            </p:txBody>
          </p:sp>
          <p:sp>
            <p:nvSpPr>
              <p:cNvPr id="8" name="Srce 7"/>
              <p:cNvSpPr/>
              <p:nvPr/>
            </p:nvSpPr>
            <p:spPr>
              <a:xfrm rot="2796744">
                <a:off x="3998188" y="4423980"/>
                <a:ext cx="428628" cy="571504"/>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dirty="0"/>
              </a:p>
            </p:txBody>
          </p:sp>
          <p:sp>
            <p:nvSpPr>
              <p:cNvPr id="13" name="Srce 12"/>
              <p:cNvSpPr/>
              <p:nvPr/>
            </p:nvSpPr>
            <p:spPr>
              <a:xfrm rot="11486937">
                <a:off x="3767199" y="4751737"/>
                <a:ext cx="428628" cy="571504"/>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dirty="0"/>
              </a:p>
            </p:txBody>
          </p:sp>
          <p:sp>
            <p:nvSpPr>
              <p:cNvPr id="10" name="Elipsa 9"/>
              <p:cNvSpPr/>
              <p:nvPr/>
            </p:nvSpPr>
            <p:spPr>
              <a:xfrm>
                <a:off x="3835482" y="4643446"/>
                <a:ext cx="285752" cy="285752"/>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hr-HR" dirty="0"/>
              </a:p>
            </p:txBody>
          </p:sp>
        </p:grpSp>
      </p:grpSp>
      <p:grpSp>
        <p:nvGrpSpPr>
          <p:cNvPr id="16" name="Grupa 15"/>
          <p:cNvGrpSpPr/>
          <p:nvPr/>
        </p:nvGrpSpPr>
        <p:grpSpPr>
          <a:xfrm>
            <a:off x="2143108" y="285728"/>
            <a:ext cx="1069262" cy="1037510"/>
            <a:chOff x="5286380" y="4357694"/>
            <a:chExt cx="1069262" cy="1037510"/>
          </a:xfrm>
        </p:grpSpPr>
        <p:sp>
          <p:nvSpPr>
            <p:cNvPr id="17" name="Srce 16"/>
            <p:cNvSpPr/>
            <p:nvPr/>
          </p:nvSpPr>
          <p:spPr>
            <a:xfrm>
              <a:off x="5643570" y="4357694"/>
              <a:ext cx="428628" cy="571504"/>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dirty="0"/>
            </a:p>
          </p:txBody>
        </p:sp>
        <p:grpSp>
          <p:nvGrpSpPr>
            <p:cNvPr id="18" name="Grupa 13"/>
            <p:cNvGrpSpPr/>
            <p:nvPr/>
          </p:nvGrpSpPr>
          <p:grpSpPr>
            <a:xfrm>
              <a:off x="5286380" y="4429132"/>
              <a:ext cx="1069262" cy="966072"/>
              <a:chOff x="3428992" y="4357169"/>
              <a:chExt cx="1069262" cy="966072"/>
            </a:xfrm>
          </p:grpSpPr>
          <p:sp>
            <p:nvSpPr>
              <p:cNvPr id="19" name="Srce 4"/>
              <p:cNvSpPr/>
              <p:nvPr/>
            </p:nvSpPr>
            <p:spPr>
              <a:xfrm rot="19201469">
                <a:off x="3540357" y="4357169"/>
                <a:ext cx="428628" cy="571504"/>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dirty="0"/>
              </a:p>
            </p:txBody>
          </p:sp>
          <p:sp>
            <p:nvSpPr>
              <p:cNvPr id="20" name="Srce 19"/>
              <p:cNvSpPr/>
              <p:nvPr/>
            </p:nvSpPr>
            <p:spPr>
              <a:xfrm rot="15815438">
                <a:off x="3500430" y="4602567"/>
                <a:ext cx="428628" cy="571504"/>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dirty="0"/>
              </a:p>
            </p:txBody>
          </p:sp>
          <p:sp>
            <p:nvSpPr>
              <p:cNvPr id="21" name="Srce 20"/>
              <p:cNvSpPr/>
              <p:nvPr/>
            </p:nvSpPr>
            <p:spPr>
              <a:xfrm rot="7878531">
                <a:off x="3977287" y="4635870"/>
                <a:ext cx="428628" cy="571504"/>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dirty="0"/>
              </a:p>
            </p:txBody>
          </p:sp>
          <p:sp>
            <p:nvSpPr>
              <p:cNvPr id="22" name="Srce 21"/>
              <p:cNvSpPr/>
              <p:nvPr/>
            </p:nvSpPr>
            <p:spPr>
              <a:xfrm rot="2796744">
                <a:off x="3998188" y="4423980"/>
                <a:ext cx="428628" cy="571504"/>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dirty="0"/>
              </a:p>
            </p:txBody>
          </p:sp>
          <p:sp>
            <p:nvSpPr>
              <p:cNvPr id="23" name="Srce 22"/>
              <p:cNvSpPr/>
              <p:nvPr/>
            </p:nvSpPr>
            <p:spPr>
              <a:xfrm rot="11486937">
                <a:off x="3767199" y="4751737"/>
                <a:ext cx="428628" cy="571504"/>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dirty="0"/>
              </a:p>
            </p:txBody>
          </p:sp>
          <p:sp>
            <p:nvSpPr>
              <p:cNvPr id="24" name="Elipsa 23"/>
              <p:cNvSpPr/>
              <p:nvPr/>
            </p:nvSpPr>
            <p:spPr>
              <a:xfrm>
                <a:off x="3835482" y="4643446"/>
                <a:ext cx="285752" cy="285752"/>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hr-HR" dirty="0"/>
              </a:p>
            </p:txBody>
          </p:sp>
        </p:grpSp>
      </p:grpSp>
      <p:pic>
        <p:nvPicPr>
          <p:cNvPr id="25" name="Slika 24" descr="Image"/>
          <p:cNvPicPr/>
          <p:nvPr/>
        </p:nvPicPr>
        <p:blipFill>
          <a:blip r:embed="rId2"/>
          <a:srcRect/>
          <a:stretch>
            <a:fillRect/>
          </a:stretch>
        </p:blipFill>
        <p:spPr bwMode="auto">
          <a:xfrm>
            <a:off x="1285852" y="3786190"/>
            <a:ext cx="2071702" cy="2643182"/>
          </a:xfrm>
          <a:prstGeom prst="rect">
            <a:avLst/>
          </a:prstGeom>
          <a:noFill/>
          <a:ln w="9525">
            <a:noFill/>
            <a:miter lim="800000"/>
            <a:headEnd/>
            <a:tailEnd/>
          </a:ln>
        </p:spPr>
      </p:pic>
      <p:pic>
        <p:nvPicPr>
          <p:cNvPr id="26" name="Slika 25" descr="neven cvijet kao lijek, neven kao lek, neven kao lijek, caj od nevena, neven caj, neven biljka, ljekoviti neven, neven krema, neven ulje, nevenova mast primjena, neven cvijet, nevenova mast, neven krema za lice, neven krema za hemoroide, neven-krema-za-hemoroide, neven cvet, neven cvece, neven biljka lekovita, neven lekovitost, neven ulje recept, neven upotreba, neven u maslinovom ulju, neven u kozmetici, neven krema crystal derma, neven u saksiji, neven u medicini, neven u kremi, maslinovo ulje sa nevenom, neven etericno ulje, neven biljka ljekovita, neven krema za ruke, neven lijekovitost, maslinovo ulje neven, neven u kremi encian, neven biljka wiki, neven krema za bubuljice, neven cvet kao lek, neven lecenje, neven lijecenje, neven biljka mast, ">
            <a:hlinkClick r:id="rId3"/>
          </p:cNvPr>
          <p:cNvPicPr/>
          <p:nvPr/>
        </p:nvPicPr>
        <p:blipFill>
          <a:blip r:embed="rId4"/>
          <a:srcRect/>
          <a:stretch>
            <a:fillRect/>
          </a:stretch>
        </p:blipFill>
        <p:spPr bwMode="auto">
          <a:xfrm>
            <a:off x="4786314" y="3929066"/>
            <a:ext cx="2857500" cy="1914525"/>
          </a:xfrm>
          <a:prstGeom prst="rect">
            <a:avLst/>
          </a:prstGeom>
          <a:noFill/>
          <a:ln w="9525">
            <a:noFill/>
            <a:miter lim="800000"/>
            <a:headEnd/>
            <a:tailEnd/>
          </a:ln>
        </p:spPr>
      </p:pic>
      <p:sp>
        <p:nvSpPr>
          <p:cNvPr id="27" name="Naslov 1"/>
          <p:cNvSpPr txBox="1">
            <a:spLocks/>
          </p:cNvSpPr>
          <p:nvPr/>
        </p:nvSpPr>
        <p:spPr>
          <a:xfrm>
            <a:off x="285720" y="428604"/>
            <a:ext cx="8686800" cy="838200"/>
          </a:xfrm>
          <a:prstGeom prst="rect">
            <a:avLst/>
          </a:prstGeom>
        </p:spPr>
        <p:txBody>
          <a:bodyPr vert="horz"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hr-HR" sz="3600"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mj-cs"/>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5" presetClass="entr" presetSubtype="0" fill="hold"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2000"/>
                                        <p:tgtEl>
                                          <p:spTgt spid="15"/>
                                        </p:tgtEl>
                                      </p:cBhvr>
                                    </p:animEffect>
                                    <p:anim calcmode="lin" valueType="num">
                                      <p:cBhvr>
                                        <p:cTn id="13" dur="2000" fill="hold"/>
                                        <p:tgtEl>
                                          <p:spTgt spid="15"/>
                                        </p:tgtEl>
                                        <p:attrNameLst>
                                          <p:attrName>style.rotation</p:attrName>
                                        </p:attrNameLst>
                                      </p:cBhvr>
                                      <p:tavLst>
                                        <p:tav tm="0">
                                          <p:val>
                                            <p:fltVal val="720"/>
                                          </p:val>
                                        </p:tav>
                                        <p:tav tm="100000">
                                          <p:val>
                                            <p:fltVal val="0"/>
                                          </p:val>
                                        </p:tav>
                                      </p:tavLst>
                                    </p:anim>
                                    <p:anim calcmode="lin" valueType="num">
                                      <p:cBhvr>
                                        <p:cTn id="14" dur="2000" fill="hold"/>
                                        <p:tgtEl>
                                          <p:spTgt spid="15"/>
                                        </p:tgtEl>
                                        <p:attrNameLst>
                                          <p:attrName>ppt_h</p:attrName>
                                        </p:attrNameLst>
                                      </p:cBhvr>
                                      <p:tavLst>
                                        <p:tav tm="0">
                                          <p:val>
                                            <p:fltVal val="0"/>
                                          </p:val>
                                        </p:tav>
                                        <p:tav tm="100000">
                                          <p:val>
                                            <p:strVal val="#ppt_h"/>
                                          </p:val>
                                        </p:tav>
                                      </p:tavLst>
                                    </p:anim>
                                    <p:anim calcmode="lin" valueType="num">
                                      <p:cBhvr>
                                        <p:cTn id="15" dur="2000" fill="hold"/>
                                        <p:tgtEl>
                                          <p:spTgt spid="15"/>
                                        </p:tgtEl>
                                        <p:attrNameLst>
                                          <p:attrName>ppt_w</p:attrName>
                                        </p:attrNameLst>
                                      </p:cBhvr>
                                      <p:tavLst>
                                        <p:tav tm="0">
                                          <p:val>
                                            <p:fltVal val="0"/>
                                          </p:val>
                                        </p:tav>
                                        <p:tav tm="100000">
                                          <p:val>
                                            <p:strVal val="#ppt_w"/>
                                          </p:val>
                                        </p:tav>
                                      </p:tavLst>
                                    </p:anim>
                                  </p:childTnLst>
                                </p:cTn>
                              </p:par>
                              <p:par>
                                <p:cTn id="16" presetID="35" presetClass="entr" presetSubtype="0" fill="hold" nodeType="with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fade">
                                      <p:cBhvr>
                                        <p:cTn id="18" dur="2000"/>
                                        <p:tgtEl>
                                          <p:spTgt spid="16"/>
                                        </p:tgtEl>
                                      </p:cBhvr>
                                    </p:animEffect>
                                    <p:anim calcmode="lin" valueType="num">
                                      <p:cBhvr>
                                        <p:cTn id="19" dur="2000" fill="hold"/>
                                        <p:tgtEl>
                                          <p:spTgt spid="16"/>
                                        </p:tgtEl>
                                        <p:attrNameLst>
                                          <p:attrName>style.rotation</p:attrName>
                                        </p:attrNameLst>
                                      </p:cBhvr>
                                      <p:tavLst>
                                        <p:tav tm="0">
                                          <p:val>
                                            <p:fltVal val="720"/>
                                          </p:val>
                                        </p:tav>
                                        <p:tav tm="100000">
                                          <p:val>
                                            <p:fltVal val="0"/>
                                          </p:val>
                                        </p:tav>
                                      </p:tavLst>
                                    </p:anim>
                                    <p:anim calcmode="lin" valueType="num">
                                      <p:cBhvr>
                                        <p:cTn id="20" dur="2000" fill="hold"/>
                                        <p:tgtEl>
                                          <p:spTgt spid="16"/>
                                        </p:tgtEl>
                                        <p:attrNameLst>
                                          <p:attrName>ppt_h</p:attrName>
                                        </p:attrNameLst>
                                      </p:cBhvr>
                                      <p:tavLst>
                                        <p:tav tm="0">
                                          <p:val>
                                            <p:fltVal val="0"/>
                                          </p:val>
                                        </p:tav>
                                        <p:tav tm="100000">
                                          <p:val>
                                            <p:strVal val="#ppt_h"/>
                                          </p:val>
                                        </p:tav>
                                      </p:tavLst>
                                    </p:anim>
                                    <p:anim calcmode="lin" valueType="num">
                                      <p:cBhvr>
                                        <p:cTn id="21" dur="2000" fill="hold"/>
                                        <p:tgtEl>
                                          <p:spTgt spid="16"/>
                                        </p:tgtEl>
                                        <p:attrNameLst>
                                          <p:attrName>ppt_w</p:attrName>
                                        </p:attrNameLst>
                                      </p:cBhvr>
                                      <p:tavLst>
                                        <p:tav tm="0">
                                          <p:val>
                                            <p:fltVal val="0"/>
                                          </p:val>
                                        </p:tav>
                                        <p:tav tm="100000">
                                          <p:val>
                                            <p:strVal val="#ppt_w"/>
                                          </p:val>
                                        </p:tav>
                                      </p:tavLst>
                                    </p:anim>
                                  </p:childTnLst>
                                </p:cTn>
                              </p:par>
                            </p:childTnLst>
                          </p:cTn>
                        </p:par>
                      </p:childTnLst>
                    </p:cTn>
                  </p:par>
                  <p:par>
                    <p:cTn id="22" fill="hold">
                      <p:stCondLst>
                        <p:cond delay="indefinite"/>
                      </p:stCondLst>
                      <p:childTnLst>
                        <p:par>
                          <p:cTn id="23" fill="hold">
                            <p:stCondLst>
                              <p:cond delay="0"/>
                            </p:stCondLst>
                            <p:childTnLst>
                              <p:par>
                                <p:cTn id="24" presetID="8" presetClass="entr" presetSubtype="16" fill="hold" grpId="0" nodeType="clickEffect">
                                  <p:stCondLst>
                                    <p:cond delay="0"/>
                                  </p:stCondLst>
                                  <p:childTnLst>
                                    <p:set>
                                      <p:cBhvr>
                                        <p:cTn id="25" dur="1" fill="hold">
                                          <p:stCondLst>
                                            <p:cond delay="0"/>
                                          </p:stCondLst>
                                        </p:cTn>
                                        <p:tgtEl>
                                          <p:spTgt spid="3">
                                            <p:txEl>
                                              <p:pRg st="0" end="0"/>
                                            </p:txEl>
                                          </p:spTgt>
                                        </p:tgtEl>
                                        <p:attrNameLst>
                                          <p:attrName>style.visibility</p:attrName>
                                        </p:attrNameLst>
                                      </p:cBhvr>
                                      <p:to>
                                        <p:strVal val="visible"/>
                                      </p:to>
                                    </p:set>
                                    <p:animEffect transition="in" filter="diamond(in)">
                                      <p:cBhvr>
                                        <p:cTn id="26" dur="2000"/>
                                        <p:tgtEl>
                                          <p:spTgt spid="3">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8" presetClass="entr" presetSubtype="16" fill="hold" grpId="0"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Effect transition="in" filter="diamond(in)">
                                      <p:cBhvr>
                                        <p:cTn id="31" dur="2000"/>
                                        <p:tgtEl>
                                          <p:spTgt spid="3">
                                            <p:txEl>
                                              <p:pRg st="1" end="1"/>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8" presetClass="entr" presetSubtype="16" fill="hold" grpId="0" nodeType="clickEffect">
                                  <p:stCondLst>
                                    <p:cond delay="0"/>
                                  </p:stCondLst>
                                  <p:childTnLst>
                                    <p:set>
                                      <p:cBhvr>
                                        <p:cTn id="35" dur="1" fill="hold">
                                          <p:stCondLst>
                                            <p:cond delay="0"/>
                                          </p:stCondLst>
                                        </p:cTn>
                                        <p:tgtEl>
                                          <p:spTgt spid="3">
                                            <p:txEl>
                                              <p:pRg st="2" end="2"/>
                                            </p:txEl>
                                          </p:spTgt>
                                        </p:tgtEl>
                                        <p:attrNameLst>
                                          <p:attrName>style.visibility</p:attrName>
                                        </p:attrNameLst>
                                      </p:cBhvr>
                                      <p:to>
                                        <p:strVal val="visible"/>
                                      </p:to>
                                    </p:set>
                                    <p:animEffect transition="in" filter="diamond(in)">
                                      <p:cBhvr>
                                        <p:cTn id="36" dur="2000"/>
                                        <p:tgtEl>
                                          <p:spTgt spid="3">
                                            <p:txEl>
                                              <p:pRg st="2" end="2"/>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8" presetClass="entr" presetSubtype="16" fill="hold" grpId="0" nodeType="clickEffect">
                                  <p:stCondLst>
                                    <p:cond delay="0"/>
                                  </p:stCondLst>
                                  <p:childTnLst>
                                    <p:set>
                                      <p:cBhvr>
                                        <p:cTn id="40" dur="1" fill="hold">
                                          <p:stCondLst>
                                            <p:cond delay="0"/>
                                          </p:stCondLst>
                                        </p:cTn>
                                        <p:tgtEl>
                                          <p:spTgt spid="3">
                                            <p:txEl>
                                              <p:pRg st="3" end="3"/>
                                            </p:txEl>
                                          </p:spTgt>
                                        </p:tgtEl>
                                        <p:attrNameLst>
                                          <p:attrName>style.visibility</p:attrName>
                                        </p:attrNameLst>
                                      </p:cBhvr>
                                      <p:to>
                                        <p:strVal val="visible"/>
                                      </p:to>
                                    </p:set>
                                    <p:animEffect transition="in" filter="diamond(in)">
                                      <p:cBhvr>
                                        <p:cTn id="41" dur="2000"/>
                                        <p:tgtEl>
                                          <p:spTgt spid="3">
                                            <p:txEl>
                                              <p:pRg st="3" end="3"/>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8" presetClass="entr" presetSubtype="16" fill="hold" grpId="0" nodeType="clickEffect">
                                  <p:stCondLst>
                                    <p:cond delay="0"/>
                                  </p:stCondLst>
                                  <p:childTnLst>
                                    <p:set>
                                      <p:cBhvr>
                                        <p:cTn id="45" dur="1" fill="hold">
                                          <p:stCondLst>
                                            <p:cond delay="0"/>
                                          </p:stCondLst>
                                        </p:cTn>
                                        <p:tgtEl>
                                          <p:spTgt spid="3">
                                            <p:txEl>
                                              <p:pRg st="4" end="4"/>
                                            </p:txEl>
                                          </p:spTgt>
                                        </p:tgtEl>
                                        <p:attrNameLst>
                                          <p:attrName>style.visibility</p:attrName>
                                        </p:attrNameLst>
                                      </p:cBhvr>
                                      <p:to>
                                        <p:strVal val="visible"/>
                                      </p:to>
                                    </p:set>
                                    <p:animEffect transition="in" filter="diamond(in)">
                                      <p:cBhvr>
                                        <p:cTn id="46" dur="2000"/>
                                        <p:tgtEl>
                                          <p:spTgt spid="3">
                                            <p:txEl>
                                              <p:pRg st="4" end="4"/>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37" presetClass="entr" presetSubtype="0" fill="hold" nodeType="clickEffect">
                                  <p:stCondLst>
                                    <p:cond delay="0"/>
                                  </p:stCondLst>
                                  <p:childTnLst>
                                    <p:set>
                                      <p:cBhvr>
                                        <p:cTn id="50" dur="1" fill="hold">
                                          <p:stCondLst>
                                            <p:cond delay="0"/>
                                          </p:stCondLst>
                                        </p:cTn>
                                        <p:tgtEl>
                                          <p:spTgt spid="25"/>
                                        </p:tgtEl>
                                        <p:attrNameLst>
                                          <p:attrName>style.visibility</p:attrName>
                                        </p:attrNameLst>
                                      </p:cBhvr>
                                      <p:to>
                                        <p:strVal val="visible"/>
                                      </p:to>
                                    </p:set>
                                    <p:animEffect transition="in" filter="fade">
                                      <p:cBhvr>
                                        <p:cTn id="51" dur="1000"/>
                                        <p:tgtEl>
                                          <p:spTgt spid="25"/>
                                        </p:tgtEl>
                                      </p:cBhvr>
                                    </p:animEffect>
                                    <p:anim calcmode="lin" valueType="num">
                                      <p:cBhvr>
                                        <p:cTn id="52" dur="1000" fill="hold"/>
                                        <p:tgtEl>
                                          <p:spTgt spid="25"/>
                                        </p:tgtEl>
                                        <p:attrNameLst>
                                          <p:attrName>ppt_x</p:attrName>
                                        </p:attrNameLst>
                                      </p:cBhvr>
                                      <p:tavLst>
                                        <p:tav tm="0">
                                          <p:val>
                                            <p:strVal val="#ppt_x"/>
                                          </p:val>
                                        </p:tav>
                                        <p:tav tm="100000">
                                          <p:val>
                                            <p:strVal val="#ppt_x"/>
                                          </p:val>
                                        </p:tav>
                                      </p:tavLst>
                                    </p:anim>
                                    <p:anim calcmode="lin" valueType="num">
                                      <p:cBhvr>
                                        <p:cTn id="53" dur="900" decel="100000" fill="hold"/>
                                        <p:tgtEl>
                                          <p:spTgt spid="25"/>
                                        </p:tgtEl>
                                        <p:attrNameLst>
                                          <p:attrName>ppt_y</p:attrName>
                                        </p:attrNameLst>
                                      </p:cBhvr>
                                      <p:tavLst>
                                        <p:tav tm="0">
                                          <p:val>
                                            <p:strVal val="#ppt_y+1"/>
                                          </p:val>
                                        </p:tav>
                                        <p:tav tm="100000">
                                          <p:val>
                                            <p:strVal val="#ppt_y-.03"/>
                                          </p:val>
                                        </p:tav>
                                      </p:tavLst>
                                    </p:anim>
                                    <p:anim calcmode="lin" valueType="num">
                                      <p:cBhvr>
                                        <p:cTn id="54" dur="100" accel="100000" fill="hold">
                                          <p:stCondLst>
                                            <p:cond delay="900"/>
                                          </p:stCondLst>
                                        </p:cTn>
                                        <p:tgtEl>
                                          <p:spTgt spid="25"/>
                                        </p:tgtEl>
                                        <p:attrNameLst>
                                          <p:attrName>ppt_y</p:attrName>
                                        </p:attrNameLst>
                                      </p:cBhvr>
                                      <p:tavLst>
                                        <p:tav tm="0">
                                          <p:val>
                                            <p:strVal val="#ppt_y-.03"/>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26"/>
                                        </p:tgtEl>
                                        <p:attrNameLst>
                                          <p:attrName>style.visibility</p:attrName>
                                        </p:attrNameLst>
                                      </p:cBhvr>
                                      <p:to>
                                        <p:strVal val="visible"/>
                                      </p:to>
                                    </p:set>
                                    <p:anim calcmode="lin" valueType="num">
                                      <p:cBhvr additive="base">
                                        <p:cTn id="59" dur="500" fill="hold"/>
                                        <p:tgtEl>
                                          <p:spTgt spid="26"/>
                                        </p:tgtEl>
                                        <p:attrNameLst>
                                          <p:attrName>ppt_x</p:attrName>
                                        </p:attrNameLst>
                                      </p:cBhvr>
                                      <p:tavLst>
                                        <p:tav tm="0">
                                          <p:val>
                                            <p:strVal val="#ppt_x"/>
                                          </p:val>
                                        </p:tav>
                                        <p:tav tm="100000">
                                          <p:val>
                                            <p:strVal val="#ppt_x"/>
                                          </p:val>
                                        </p:tav>
                                      </p:tavLst>
                                    </p:anim>
                                    <p:anim calcmode="lin" valueType="num">
                                      <p:cBhvr additive="base">
                                        <p:cTn id="60"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hr-HR" dirty="0" smtClean="0"/>
              <a:t>SADNJA</a:t>
            </a:r>
            <a:endParaRPr lang="hr-HR" dirty="0"/>
          </a:p>
        </p:txBody>
      </p:sp>
      <p:sp>
        <p:nvSpPr>
          <p:cNvPr id="3" name="Rezervirano mjesto sadržaja 2"/>
          <p:cNvSpPr>
            <a:spLocks noGrp="1"/>
          </p:cNvSpPr>
          <p:nvPr>
            <p:ph idx="1"/>
          </p:nvPr>
        </p:nvSpPr>
        <p:spPr/>
        <p:txBody>
          <a:bodyPr>
            <a:normAutofit/>
          </a:bodyPr>
          <a:lstStyle/>
          <a:p>
            <a:r>
              <a:rPr lang="hr-HR" sz="1900" dirty="0" smtClean="0"/>
              <a:t>Neven voli glinasto pjeskovito tlo.</a:t>
            </a:r>
          </a:p>
          <a:p>
            <a:r>
              <a:rPr lang="hr-HR" sz="1900" dirty="0" smtClean="0"/>
              <a:t>Stanište mora biti sasvim izloženo suncu i traži redovito zalijevanje.</a:t>
            </a:r>
          </a:p>
          <a:p>
            <a:r>
              <a:rPr lang="hr-HR" sz="1900" dirty="0" smtClean="0"/>
              <a:t>Sije se od travnja do lipnja, ponekad i u rujnu. </a:t>
            </a:r>
          </a:p>
          <a:p>
            <a:r>
              <a:rPr lang="hr-HR" sz="1900" dirty="0" smtClean="0"/>
              <a:t>Nicanje je nakon deset </a:t>
            </a:r>
            <a:r>
              <a:rPr lang="hr-HR" sz="1900" dirty="0" smtClean="0"/>
              <a:t>tjedana</a:t>
            </a:r>
            <a:endParaRPr lang="hr-HR" sz="1900" dirty="0" smtClean="0"/>
          </a:p>
          <a:p>
            <a:r>
              <a:rPr lang="hr-HR" sz="1900" dirty="0" smtClean="0"/>
              <a:t>Otkidanjem ocvalih cvjetova sprečava se pretjerano samozasijavanje i produžuje aktivni rast.</a:t>
            </a:r>
          </a:p>
          <a:p>
            <a:r>
              <a:rPr lang="hr-HR" sz="1900" dirty="0" smtClean="0"/>
              <a:t>Cvate od srpnja do rujna,  ponekad  do studenog. </a:t>
            </a:r>
          </a:p>
          <a:p>
            <a:r>
              <a:rPr lang="hr-HR" sz="1900" dirty="0" smtClean="0"/>
              <a:t>Koristi se za gredice i ukrašavanje rubova. </a:t>
            </a:r>
          </a:p>
          <a:p>
            <a:r>
              <a:rPr lang="hr-HR" sz="1900" dirty="0" smtClean="0"/>
              <a:t>Razmnožavanje sjemenom vrši se sadnjom u proljeće ili u jesen (primorje).</a:t>
            </a:r>
          </a:p>
          <a:p>
            <a:endParaRPr lang="hr-HR" dirty="0"/>
          </a:p>
        </p:txBody>
      </p:sp>
      <p:pic>
        <p:nvPicPr>
          <p:cNvPr id="4" name="Slika 3" descr="neve.jpg"/>
          <p:cNvPicPr/>
          <p:nvPr/>
        </p:nvPicPr>
        <p:blipFill>
          <a:blip r:embed="rId2"/>
          <a:srcRect/>
          <a:stretch>
            <a:fillRect/>
          </a:stretch>
        </p:blipFill>
        <p:spPr bwMode="auto">
          <a:xfrm>
            <a:off x="5143504" y="4953000"/>
            <a:ext cx="1905000" cy="1905000"/>
          </a:xfrm>
          <a:prstGeom prst="rect">
            <a:avLst/>
          </a:prstGeom>
          <a:noFill/>
          <a:ln w="9525">
            <a:noFill/>
            <a:miter lim="800000"/>
            <a:headEnd/>
            <a:tailEnd/>
          </a:ln>
        </p:spPr>
      </p:pic>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19" presetClass="entr" presetSubtype="10" fill="hold" nodeType="clickEffect">
                                  <p:stCondLst>
                                    <p:cond delay="0"/>
                                  </p:stCondLst>
                                  <p:childTnLst>
                                    <p:set>
                                      <p:cBhvr>
                                        <p:cTn id="60" dur="1" fill="hold">
                                          <p:stCondLst>
                                            <p:cond delay="0"/>
                                          </p:stCondLst>
                                        </p:cTn>
                                        <p:tgtEl>
                                          <p:spTgt spid="4"/>
                                        </p:tgtEl>
                                        <p:attrNameLst>
                                          <p:attrName>style.visibility</p:attrName>
                                        </p:attrNameLst>
                                      </p:cBhvr>
                                      <p:to>
                                        <p:strVal val="visible"/>
                                      </p:to>
                                    </p:set>
                                    <p:anim calcmode="lin" valueType="num">
                                      <p:cBhvr>
                                        <p:cTn id="61" dur="5000" fill="hold"/>
                                        <p:tgtEl>
                                          <p:spTgt spid="4"/>
                                        </p:tgtEl>
                                        <p:attrNameLst>
                                          <p:attrName>ppt_w</p:attrName>
                                        </p:attrNameLst>
                                      </p:cBhvr>
                                      <p:tavLst>
                                        <p:tav tm="0" fmla="#ppt_w*sin(2.5*pi*$)">
                                          <p:val>
                                            <p:fltVal val="0"/>
                                          </p:val>
                                        </p:tav>
                                        <p:tav tm="100000">
                                          <p:val>
                                            <p:fltVal val="1"/>
                                          </p:val>
                                        </p:tav>
                                      </p:tavLst>
                                    </p:anim>
                                    <p:anim calcmode="lin" valueType="num">
                                      <p:cBhvr>
                                        <p:cTn id="62" dur="5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hr-HR" dirty="0" smtClean="0"/>
              <a:t>KORISNOST</a:t>
            </a:r>
            <a:endParaRPr lang="hr-HR" dirty="0"/>
          </a:p>
        </p:txBody>
      </p:sp>
      <p:sp>
        <p:nvSpPr>
          <p:cNvPr id="3" name="Rezervirano mjesto sadržaja 2"/>
          <p:cNvSpPr>
            <a:spLocks noGrp="1"/>
          </p:cNvSpPr>
          <p:nvPr>
            <p:ph idx="1"/>
          </p:nvPr>
        </p:nvSpPr>
        <p:spPr/>
        <p:txBody>
          <a:bodyPr>
            <a:normAutofit/>
          </a:bodyPr>
          <a:lstStyle/>
          <a:p>
            <a:r>
              <a:rPr lang="hr-HR" sz="1800" dirty="0" smtClean="0"/>
              <a:t>Pospješuje znojenje</a:t>
            </a:r>
          </a:p>
          <a:p>
            <a:r>
              <a:rPr lang="hr-HR" sz="1800" dirty="0" smtClean="0"/>
              <a:t>Umiruje grčeve</a:t>
            </a:r>
          </a:p>
          <a:p>
            <a:r>
              <a:rPr lang="hr-HR" sz="1800" dirty="0" smtClean="0"/>
              <a:t>Liječi bolesti živaca</a:t>
            </a:r>
          </a:p>
          <a:p>
            <a:r>
              <a:rPr lang="hr-HR" sz="1800" dirty="0" smtClean="0"/>
              <a:t>Unutarnjih organa (želuca, </a:t>
            </a:r>
            <a:r>
              <a:rPr lang="hr-HR" sz="1800" dirty="0" smtClean="0"/>
              <a:t>jetre</a:t>
            </a:r>
            <a:r>
              <a:rPr lang="hr-HR" sz="1800" dirty="0" smtClean="0"/>
              <a:t>, žuči)</a:t>
            </a:r>
          </a:p>
          <a:p>
            <a:r>
              <a:rPr lang="hr-HR" sz="1800" dirty="0" smtClean="0"/>
              <a:t>Kod povreda</a:t>
            </a:r>
          </a:p>
          <a:p>
            <a:r>
              <a:rPr lang="hr-HR" sz="1800" dirty="0" smtClean="0"/>
              <a:t>Upala i infekcija</a:t>
            </a:r>
          </a:p>
          <a:p>
            <a:r>
              <a:rPr lang="hr-HR" sz="1800" dirty="0" smtClean="0"/>
              <a:t>Vrlo ljekovito djeluje u liječenju bolesti vena</a:t>
            </a:r>
          </a:p>
          <a:p>
            <a:r>
              <a:rPr lang="hr-HR" sz="1800" dirty="0" smtClean="0"/>
              <a:t>Rana kože</a:t>
            </a:r>
          </a:p>
          <a:p>
            <a:endParaRPr lang="hr-HR" sz="1800" dirty="0"/>
          </a:p>
        </p:txBody>
      </p:sp>
      <p:pic>
        <p:nvPicPr>
          <p:cNvPr id="4" name="Slika 3" descr="Image"/>
          <p:cNvPicPr/>
          <p:nvPr/>
        </p:nvPicPr>
        <p:blipFill>
          <a:blip r:embed="rId2"/>
          <a:srcRect/>
          <a:stretch>
            <a:fillRect/>
          </a:stretch>
        </p:blipFill>
        <p:spPr bwMode="auto">
          <a:xfrm>
            <a:off x="5500694" y="3357562"/>
            <a:ext cx="3071814" cy="2352678"/>
          </a:xfrm>
          <a:prstGeom prst="rect">
            <a:avLst/>
          </a:prstGeom>
          <a:noFill/>
          <a:ln w="9525">
            <a:noFill/>
            <a:miter lim="800000"/>
            <a:headEnd/>
            <a:tailEnd/>
          </a:ln>
        </p:spPr>
      </p:pic>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5" presetClass="entr" presetSubtype="10" fill="hold" nodeType="clickEffect">
                                  <p:stCondLst>
                                    <p:cond delay="0"/>
                                  </p:stCondLst>
                                  <p:childTnLst>
                                    <p:set>
                                      <p:cBhvr>
                                        <p:cTn id="60" dur="1" fill="hold">
                                          <p:stCondLst>
                                            <p:cond delay="0"/>
                                          </p:stCondLst>
                                        </p:cTn>
                                        <p:tgtEl>
                                          <p:spTgt spid="4"/>
                                        </p:tgtEl>
                                        <p:attrNameLst>
                                          <p:attrName>style.visibility</p:attrName>
                                        </p:attrNameLst>
                                      </p:cBhvr>
                                      <p:to>
                                        <p:strVal val="visible"/>
                                      </p:to>
                                    </p:set>
                                    <p:animEffect transition="in" filter="checkerboard(across)">
                                      <p:cBhvr>
                                        <p:cTn id="6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hr-HR" dirty="0" smtClean="0"/>
              <a:t>recepti</a:t>
            </a:r>
            <a:endParaRPr lang="hr-HR" dirty="0"/>
          </a:p>
        </p:txBody>
      </p:sp>
      <p:sp>
        <p:nvSpPr>
          <p:cNvPr id="3" name="Rezervirano mjesto sadržaja 2"/>
          <p:cNvSpPr>
            <a:spLocks noGrp="1"/>
          </p:cNvSpPr>
          <p:nvPr>
            <p:ph idx="1"/>
          </p:nvPr>
        </p:nvSpPr>
        <p:spPr/>
        <p:txBody>
          <a:bodyPr>
            <a:normAutofit fontScale="92500"/>
          </a:bodyPr>
          <a:lstStyle/>
          <a:p>
            <a:r>
              <a:rPr lang="hr-HR" sz="2100" b="1" dirty="0" smtClean="0"/>
              <a:t>Tinktura </a:t>
            </a:r>
            <a:r>
              <a:rPr lang="hr-HR" sz="2100" b="1" dirty="0" smtClean="0"/>
              <a:t>za lijepu kožu</a:t>
            </a:r>
            <a:r>
              <a:rPr lang="hr-HR" sz="2100" dirty="0" smtClean="0"/>
              <a:t/>
            </a:r>
            <a:br>
              <a:rPr lang="hr-HR" sz="2100" dirty="0" smtClean="0"/>
            </a:br>
            <a:r>
              <a:rPr lang="hr-HR" sz="2100" dirty="0" smtClean="0"/>
              <a:t>Cvjetove nevena prelijte alkoholom ili maslinovim uljem u omjeru 1:5. Dakle, na 10 g nevena ide 50 g ulja ili alkohola. Čuvajte tinkturu na toplom mjestu tri tjedna, procijedite i svakodnevno mažite problematična mjesta. Tinktura od ulja primjenjuje se za dekubitus, a alkoholna za upale</a:t>
            </a:r>
            <a:r>
              <a:rPr lang="hr-HR" sz="2100" dirty="0" smtClean="0"/>
              <a:t>.</a:t>
            </a:r>
          </a:p>
          <a:p>
            <a:r>
              <a:rPr lang="hr-HR" sz="2100" b="1" i="1" dirty="0" smtClean="0"/>
              <a:t>Za liječenje kožnih bolesti</a:t>
            </a:r>
            <a:r>
              <a:rPr lang="hr-HR" sz="2100" i="1" dirty="0" smtClean="0"/>
              <a:t>  neven uživa u narodu velik ugled.  On je kvalitetno sredstvo protiv bakterija, virusa i gljivica . Neven potiče bijela krvna zrnca na uništavanje štetnih mikroba i ubrzava zacjeljivanje rana. </a:t>
            </a:r>
          </a:p>
          <a:p>
            <a:pPr>
              <a:buNone/>
            </a:pPr>
            <a:r>
              <a:rPr lang="hr-HR" dirty="0" smtClean="0"/>
              <a:t/>
            </a:r>
            <a:br>
              <a:rPr lang="hr-HR" dirty="0" smtClean="0"/>
            </a:br>
            <a:r>
              <a:rPr lang="hr-HR" dirty="0" smtClean="0"/>
              <a:t/>
            </a:r>
            <a:br>
              <a:rPr lang="hr-HR" dirty="0" smtClean="0"/>
            </a:br>
            <a:r>
              <a:rPr lang="hr-HR" dirty="0" smtClean="0"/>
              <a:t/>
            </a:r>
            <a:br>
              <a:rPr lang="hr-HR" dirty="0" smtClean="0"/>
            </a:br>
            <a:endParaRPr lang="hr-HR" dirty="0"/>
          </a:p>
        </p:txBody>
      </p:sp>
      <p:pic>
        <p:nvPicPr>
          <p:cNvPr id="4" name="Slika 3" descr="neve1.jpg"/>
          <p:cNvPicPr/>
          <p:nvPr/>
        </p:nvPicPr>
        <p:blipFill>
          <a:blip r:embed="rId2"/>
          <a:srcRect/>
          <a:stretch>
            <a:fillRect/>
          </a:stretch>
        </p:blipFill>
        <p:spPr bwMode="auto">
          <a:xfrm>
            <a:off x="5643570" y="4643446"/>
            <a:ext cx="1905000" cy="1905000"/>
          </a:xfrm>
          <a:prstGeom prst="rect">
            <a:avLst/>
          </a:prstGeom>
          <a:noFill/>
          <a:ln w="9525">
            <a:noFill/>
            <a:miter lim="800000"/>
            <a:headEnd/>
            <a:tailEnd/>
          </a:ln>
        </p:spPr>
      </p:pic>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1"/>
                                          </p:val>
                                        </p:tav>
                                        <p:tav tm="100000">
                                          <p:val>
                                            <p:strVal val="#ppt_x"/>
                                          </p:val>
                                        </p:tav>
                                      </p:tavLst>
                                    </p:anim>
                                    <p:anim calcmode="lin" valueType="num">
                                      <p:cBhvr>
                                        <p:cTn id="9"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ipe(down)">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wipe(down)">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wipe(down)">
                                      <p:cBhvr>
                                        <p:cTn id="2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p:txBody>
          <a:bodyPr>
            <a:normAutofit/>
          </a:bodyPr>
          <a:lstStyle/>
          <a:p>
            <a:r>
              <a:rPr lang="hr-HR" sz="1900" b="1" i="1" dirty="0" smtClean="0"/>
              <a:t>Opekline </a:t>
            </a:r>
            <a:r>
              <a:rPr lang="hr-HR" sz="1900" b="1" i="1" dirty="0" smtClean="0"/>
              <a:t>od nerazumnog izlaganja suncu</a:t>
            </a:r>
            <a:r>
              <a:rPr lang="hr-HR" sz="1900" i="1" dirty="0" smtClean="0"/>
              <a:t>  ublažuju cvjetovi  nevena, time što zatvaraju rane, ublažuju upalu i potiču rast novih stanica kože. </a:t>
            </a:r>
          </a:p>
          <a:p>
            <a:r>
              <a:rPr lang="hr-HR" sz="1900" b="1" i="1" dirty="0" smtClean="0"/>
              <a:t>Za pripravu sredstva za liječenje posjekotina</a:t>
            </a:r>
            <a:r>
              <a:rPr lang="hr-HR" sz="1900" i="1" dirty="0" smtClean="0"/>
              <a:t> : žličicu suhih latica cvjetova na šalicu uzavrele vode, pustiti da počine deset minuta.  Tekućinom natopiti čistu tkaninu i stavljati kao oblog na ranu.</a:t>
            </a:r>
          </a:p>
          <a:p>
            <a:r>
              <a:rPr lang="hr-HR" sz="1900" b="1" i="1" dirty="0" smtClean="0"/>
              <a:t>Pri ubodu insekta</a:t>
            </a:r>
            <a:r>
              <a:rPr lang="hr-HR" sz="1900" i="1" dirty="0" smtClean="0"/>
              <a:t>, utrljati svježi sok biljke nevena.</a:t>
            </a:r>
          </a:p>
          <a:p>
            <a:r>
              <a:rPr lang="hr-HR" sz="1900" b="1" i="1" dirty="0" smtClean="0"/>
              <a:t>Kod upale desni i zubnog mesa</a:t>
            </a:r>
            <a:r>
              <a:rPr lang="hr-HR" sz="1900" i="1" dirty="0" smtClean="0"/>
              <a:t> svojim antibakterijskim djelovanjem i jačanjem imuniteta neven može biti koristan kod liječenja gingivitisa. No, opet – ukoliko  postoji alergija na pelud, upotrebljavati ga oprezno i u slučaju reakcije odbaciti ga.</a:t>
            </a:r>
            <a:endParaRPr lang="hr-HR" sz="1900" dirty="0" smtClean="0"/>
          </a:p>
          <a:p>
            <a:pPr>
              <a:buNone/>
            </a:pPr>
            <a:r>
              <a:rPr lang="hr-HR" i="1" dirty="0" smtClean="0"/>
              <a:t/>
            </a:r>
            <a:br>
              <a:rPr lang="hr-HR" i="1" dirty="0" smtClean="0"/>
            </a:br>
            <a:endParaRPr lang="hr-HR" dirty="0" smtClean="0"/>
          </a:p>
          <a:p>
            <a:endParaRPr lang="hr-HR" dirty="0"/>
          </a:p>
        </p:txBody>
      </p:sp>
      <p:pic>
        <p:nvPicPr>
          <p:cNvPr id="5" name="Slika 4" descr="neven3.jpg"/>
          <p:cNvPicPr/>
          <p:nvPr/>
        </p:nvPicPr>
        <p:blipFill>
          <a:blip r:embed="rId2"/>
          <a:srcRect/>
          <a:stretch>
            <a:fillRect/>
          </a:stretch>
        </p:blipFill>
        <p:spPr bwMode="auto">
          <a:xfrm>
            <a:off x="4214810" y="4857760"/>
            <a:ext cx="1905000" cy="1905000"/>
          </a:xfrm>
          <a:prstGeom prst="rect">
            <a:avLst/>
          </a:prstGeom>
          <a:noFill/>
          <a:ln w="9525">
            <a:noFill/>
            <a:miter lim="800000"/>
            <a:headEnd/>
            <a:tailEnd/>
          </a:ln>
        </p:spPr>
      </p:pic>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wipe(down)">
                                      <p:cBhvr>
                                        <p:cTn id="3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hr-HR" dirty="0" smtClean="0"/>
              <a:t>Jeste li znali…</a:t>
            </a:r>
            <a:endParaRPr lang="hr-HR" dirty="0"/>
          </a:p>
        </p:txBody>
      </p:sp>
      <p:sp>
        <p:nvSpPr>
          <p:cNvPr id="3" name="Rezervirano mjesto sadržaja 2"/>
          <p:cNvSpPr>
            <a:spLocks noGrp="1"/>
          </p:cNvSpPr>
          <p:nvPr>
            <p:ph idx="1"/>
          </p:nvPr>
        </p:nvSpPr>
        <p:spPr/>
        <p:txBody>
          <a:bodyPr>
            <a:normAutofit lnSpcReduction="10000"/>
          </a:bodyPr>
          <a:lstStyle/>
          <a:p>
            <a:r>
              <a:rPr lang="hr-HR" sz="1800" dirty="0" smtClean="0"/>
              <a:t>Potječe iz starog Egipta</a:t>
            </a:r>
          </a:p>
          <a:p>
            <a:r>
              <a:rPr lang="hr-HR" sz="1800" dirty="0" smtClean="0"/>
              <a:t>Poznat u svim antičkim kulturama kao ljekovita biljka</a:t>
            </a:r>
          </a:p>
          <a:p>
            <a:r>
              <a:rPr lang="hr-HR" sz="1800" dirty="0" smtClean="0"/>
              <a:t>Začin i čarobna biljka</a:t>
            </a:r>
          </a:p>
          <a:p>
            <a:r>
              <a:rPr lang="hr-HR" sz="1800" dirty="0" smtClean="0"/>
              <a:t>Ime biljke «neven» dolazi od izvedenica  ili od glagola ne venuti</a:t>
            </a:r>
          </a:p>
          <a:p>
            <a:r>
              <a:rPr lang="hr-HR" sz="1800" dirty="0" smtClean="0"/>
              <a:t>Stari narodi  cijenili su ga kao biljku koja pomlađuje  ili  su ga upotrebljavali za ukrašavanje oltara u svojim hramovima, dok su drugi  njegovim žuto-zlatnim laticama ukrašavali i  aromatizirali hranu. </a:t>
            </a:r>
          </a:p>
          <a:p>
            <a:r>
              <a:rPr lang="hr-HR" sz="1800" dirty="0" smtClean="0"/>
              <a:t>U američkom građanskom ratu liječnici su na borilištima koristili lišće nevena stavljajući ga na otvorene rane.</a:t>
            </a:r>
          </a:p>
          <a:p>
            <a:r>
              <a:rPr lang="hr-HR" sz="1800" dirty="0" smtClean="0"/>
              <a:t>Ime «</a:t>
            </a:r>
            <a:r>
              <a:rPr lang="hr-HR" sz="1800" dirty="0" smtClean="0"/>
              <a:t>calendula</a:t>
            </a:r>
            <a:r>
              <a:rPr lang="hr-HR" sz="1800" dirty="0" smtClean="0"/>
              <a:t> </a:t>
            </a:r>
            <a:r>
              <a:rPr lang="hr-HR" sz="1800" dirty="0" smtClean="0"/>
              <a:t>»  dobiva se od latinske imenice «</a:t>
            </a:r>
            <a:r>
              <a:rPr lang="hr-HR" sz="1800" dirty="0" smtClean="0"/>
              <a:t>calende</a:t>
            </a:r>
            <a:r>
              <a:rPr lang="hr-HR" sz="1800" dirty="0" smtClean="0"/>
              <a:t> » </a:t>
            </a:r>
            <a:r>
              <a:rPr lang="hr-HR" sz="1800" dirty="0" smtClean="0"/>
              <a:t> (prvi dan u mjesecu), a povezuje  se s time što  se cvjetovi otvaraju izlaskom sunca, a zatvaraju zalaskom</a:t>
            </a:r>
          </a:p>
          <a:p>
            <a:r>
              <a:rPr lang="hr-HR" sz="1800" dirty="0" smtClean="0"/>
              <a:t>U narodu poznat kao barometar za kišu: ako su cvjetovi  ujutro zatvoreni tada će u toku dana sigurno padati kiša</a:t>
            </a:r>
          </a:p>
          <a:p>
            <a:endParaRPr lang="hr-HR" sz="1800" dirty="0" smtClean="0"/>
          </a:p>
          <a:p>
            <a:pPr>
              <a:buNone/>
            </a:pPr>
            <a:r>
              <a:rPr lang="hr-HR" sz="1800" dirty="0" smtClean="0"/>
              <a:t> </a:t>
            </a:r>
          </a:p>
        </p:txBody>
      </p:sp>
      <p:pic>
        <p:nvPicPr>
          <p:cNvPr id="4" name="Slika 3" descr="Image"/>
          <p:cNvPicPr/>
          <p:nvPr/>
        </p:nvPicPr>
        <p:blipFill>
          <a:blip r:embed="rId2"/>
          <a:srcRect/>
          <a:stretch>
            <a:fillRect/>
          </a:stretch>
        </p:blipFill>
        <p:spPr bwMode="auto">
          <a:xfrm>
            <a:off x="5929322" y="5000636"/>
            <a:ext cx="2643206" cy="1709736"/>
          </a:xfrm>
          <a:prstGeom prst="rect">
            <a:avLst/>
          </a:prstGeom>
          <a:noFill/>
          <a:ln w="9525">
            <a:noFill/>
            <a:miter lim="800000"/>
            <a:headEnd/>
            <a:tailEnd/>
          </a:ln>
        </p:spPr>
      </p:pic>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7"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5"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37"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7"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31"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37" presetClass="entr" presetSubtype="0" fill="hold" grpId="0"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Effect transition="in" filter="fade">
                                      <p:cBhvr>
                                        <p:cTn id="36" dur="1000"/>
                                        <p:tgtEl>
                                          <p:spTgt spid="3">
                                            <p:txEl>
                                              <p:pRg st="3" end="3"/>
                                            </p:txEl>
                                          </p:spTgt>
                                        </p:tgtEl>
                                      </p:cBhvr>
                                    </p:animEffect>
                                    <p:anim calcmode="lin" valueType="num">
                                      <p:cBhvr>
                                        <p:cTn id="3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8"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9"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37" presetClass="entr" presetSubtype="0" fill="hold" grpId="0" nodeType="clickEffect">
                                  <p:stCondLst>
                                    <p:cond delay="0"/>
                                  </p:stCondLst>
                                  <p:childTnLst>
                                    <p:set>
                                      <p:cBhvr>
                                        <p:cTn id="43" dur="1" fill="hold">
                                          <p:stCondLst>
                                            <p:cond delay="0"/>
                                          </p:stCondLst>
                                        </p:cTn>
                                        <p:tgtEl>
                                          <p:spTgt spid="3">
                                            <p:txEl>
                                              <p:pRg st="4" end="4"/>
                                            </p:txEl>
                                          </p:spTgt>
                                        </p:tgtEl>
                                        <p:attrNameLst>
                                          <p:attrName>style.visibility</p:attrName>
                                        </p:attrNameLst>
                                      </p:cBhvr>
                                      <p:to>
                                        <p:strVal val="visible"/>
                                      </p:to>
                                    </p:set>
                                    <p:animEffect transition="in" filter="fade">
                                      <p:cBhvr>
                                        <p:cTn id="44" dur="1000"/>
                                        <p:tgtEl>
                                          <p:spTgt spid="3">
                                            <p:txEl>
                                              <p:pRg st="4" end="4"/>
                                            </p:txEl>
                                          </p:spTgt>
                                        </p:tgtEl>
                                      </p:cBhvr>
                                    </p:animEffect>
                                    <p:anim calcmode="lin" valueType="num">
                                      <p:cBhvr>
                                        <p:cTn id="4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6"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7"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37" presetClass="entr" presetSubtype="0" fill="hold" grpId="0" nodeType="clickEffect">
                                  <p:stCondLst>
                                    <p:cond delay="0"/>
                                  </p:stCondLst>
                                  <p:childTnLst>
                                    <p:set>
                                      <p:cBhvr>
                                        <p:cTn id="51" dur="1" fill="hold">
                                          <p:stCondLst>
                                            <p:cond delay="0"/>
                                          </p:stCondLst>
                                        </p:cTn>
                                        <p:tgtEl>
                                          <p:spTgt spid="3">
                                            <p:txEl>
                                              <p:pRg st="5" end="5"/>
                                            </p:txEl>
                                          </p:spTgt>
                                        </p:tgtEl>
                                        <p:attrNameLst>
                                          <p:attrName>style.visibility</p:attrName>
                                        </p:attrNameLst>
                                      </p:cBhvr>
                                      <p:to>
                                        <p:strVal val="visible"/>
                                      </p:to>
                                    </p:set>
                                    <p:animEffect transition="in" filter="fade">
                                      <p:cBhvr>
                                        <p:cTn id="52" dur="1000"/>
                                        <p:tgtEl>
                                          <p:spTgt spid="3">
                                            <p:txEl>
                                              <p:pRg st="5" end="5"/>
                                            </p:txEl>
                                          </p:spTgt>
                                        </p:tgtEl>
                                      </p:cBhvr>
                                    </p:animEffect>
                                    <p:anim calcmode="lin" valueType="num">
                                      <p:cBhvr>
                                        <p:cTn id="5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4"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55"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37" presetClass="entr" presetSubtype="0" fill="hold" grpId="0" nodeType="clickEffect">
                                  <p:stCondLst>
                                    <p:cond delay="0"/>
                                  </p:stCondLst>
                                  <p:childTnLst>
                                    <p:set>
                                      <p:cBhvr>
                                        <p:cTn id="59" dur="1" fill="hold">
                                          <p:stCondLst>
                                            <p:cond delay="0"/>
                                          </p:stCondLst>
                                        </p:cTn>
                                        <p:tgtEl>
                                          <p:spTgt spid="3">
                                            <p:txEl>
                                              <p:pRg st="6" end="6"/>
                                            </p:txEl>
                                          </p:spTgt>
                                        </p:tgtEl>
                                        <p:attrNameLst>
                                          <p:attrName>style.visibility</p:attrName>
                                        </p:attrNameLst>
                                      </p:cBhvr>
                                      <p:to>
                                        <p:strVal val="visible"/>
                                      </p:to>
                                    </p:set>
                                    <p:animEffect transition="in" filter="fade">
                                      <p:cBhvr>
                                        <p:cTn id="60" dur="1000"/>
                                        <p:tgtEl>
                                          <p:spTgt spid="3">
                                            <p:txEl>
                                              <p:pRg st="6" end="6"/>
                                            </p:txEl>
                                          </p:spTgt>
                                        </p:tgtEl>
                                      </p:cBhvr>
                                    </p:animEffect>
                                    <p:anim calcmode="lin" valueType="num">
                                      <p:cBhvr>
                                        <p:cTn id="61"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62"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63"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37" presetClass="entr" presetSubtype="0" fill="hold" grpId="0" nodeType="clickEffect">
                                  <p:stCondLst>
                                    <p:cond delay="0"/>
                                  </p:stCondLst>
                                  <p:childTnLst>
                                    <p:set>
                                      <p:cBhvr>
                                        <p:cTn id="67" dur="1" fill="hold">
                                          <p:stCondLst>
                                            <p:cond delay="0"/>
                                          </p:stCondLst>
                                        </p:cTn>
                                        <p:tgtEl>
                                          <p:spTgt spid="3">
                                            <p:txEl>
                                              <p:pRg st="7" end="7"/>
                                            </p:txEl>
                                          </p:spTgt>
                                        </p:tgtEl>
                                        <p:attrNameLst>
                                          <p:attrName>style.visibility</p:attrName>
                                        </p:attrNameLst>
                                      </p:cBhvr>
                                      <p:to>
                                        <p:strVal val="visible"/>
                                      </p:to>
                                    </p:set>
                                    <p:animEffect transition="in" filter="fade">
                                      <p:cBhvr>
                                        <p:cTn id="68" dur="1000"/>
                                        <p:tgtEl>
                                          <p:spTgt spid="3">
                                            <p:txEl>
                                              <p:pRg st="7" end="7"/>
                                            </p:txEl>
                                          </p:spTgt>
                                        </p:tgtEl>
                                      </p:cBhvr>
                                    </p:animEffect>
                                    <p:anim calcmode="lin" valueType="num">
                                      <p:cBhvr>
                                        <p:cTn id="6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70" dur="900" decel="100000" fill="hold"/>
                                        <p:tgtEl>
                                          <p:spTgt spid="3">
                                            <p:txEl>
                                              <p:pRg st="7" end="7"/>
                                            </p:txEl>
                                          </p:spTgt>
                                        </p:tgtEl>
                                        <p:attrNameLst>
                                          <p:attrName>ppt_y</p:attrName>
                                        </p:attrNameLst>
                                      </p:cBhvr>
                                      <p:tavLst>
                                        <p:tav tm="0">
                                          <p:val>
                                            <p:strVal val="#ppt_y+1"/>
                                          </p:val>
                                        </p:tav>
                                        <p:tav tm="100000">
                                          <p:val>
                                            <p:strVal val="#ppt_y-.03"/>
                                          </p:val>
                                        </p:tav>
                                      </p:tavLst>
                                    </p:anim>
                                    <p:anim calcmode="lin" valueType="num">
                                      <p:cBhvr>
                                        <p:cTn id="71" dur="100" accel="100000" fill="hold">
                                          <p:stCondLst>
                                            <p:cond delay="900"/>
                                          </p:stCondLst>
                                        </p:cTn>
                                        <p:tgtEl>
                                          <p:spTgt spid="3">
                                            <p:txEl>
                                              <p:pRg st="7" end="7"/>
                                            </p:txEl>
                                          </p:spTgt>
                                        </p:tgtEl>
                                        <p:attrNameLst>
                                          <p:attrName>ppt_y</p:attrName>
                                        </p:attrNameLst>
                                      </p:cBhvr>
                                      <p:tavLst>
                                        <p:tav tm="0">
                                          <p:val>
                                            <p:strVal val="#ppt_y-.03"/>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37" presetClass="entr" presetSubtype="0" fill="hold" grpId="0" nodeType="clickEffect">
                                  <p:stCondLst>
                                    <p:cond delay="0"/>
                                  </p:stCondLst>
                                  <p:childTnLst>
                                    <p:set>
                                      <p:cBhvr>
                                        <p:cTn id="75" dur="1" fill="hold">
                                          <p:stCondLst>
                                            <p:cond delay="0"/>
                                          </p:stCondLst>
                                        </p:cTn>
                                        <p:tgtEl>
                                          <p:spTgt spid="3">
                                            <p:txEl>
                                              <p:pRg st="9" end="9"/>
                                            </p:txEl>
                                          </p:spTgt>
                                        </p:tgtEl>
                                        <p:attrNameLst>
                                          <p:attrName>style.visibility</p:attrName>
                                        </p:attrNameLst>
                                      </p:cBhvr>
                                      <p:to>
                                        <p:strVal val="visible"/>
                                      </p:to>
                                    </p:set>
                                    <p:animEffect transition="in" filter="fade">
                                      <p:cBhvr>
                                        <p:cTn id="76" dur="1000"/>
                                        <p:tgtEl>
                                          <p:spTgt spid="3">
                                            <p:txEl>
                                              <p:pRg st="9" end="9"/>
                                            </p:txEl>
                                          </p:spTgt>
                                        </p:tgtEl>
                                      </p:cBhvr>
                                    </p:animEffect>
                                    <p:anim calcmode="lin" valueType="num">
                                      <p:cBhvr>
                                        <p:cTn id="7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8" dur="900" decel="100000" fill="hold"/>
                                        <p:tgtEl>
                                          <p:spTgt spid="3">
                                            <p:txEl>
                                              <p:pRg st="9" end="9"/>
                                            </p:txEl>
                                          </p:spTgt>
                                        </p:tgtEl>
                                        <p:attrNameLst>
                                          <p:attrName>ppt_y</p:attrName>
                                        </p:attrNameLst>
                                      </p:cBhvr>
                                      <p:tavLst>
                                        <p:tav tm="0">
                                          <p:val>
                                            <p:strVal val="#ppt_y+1"/>
                                          </p:val>
                                        </p:tav>
                                        <p:tav tm="100000">
                                          <p:val>
                                            <p:strVal val="#ppt_y-.03"/>
                                          </p:val>
                                        </p:tav>
                                      </p:tavLst>
                                    </p:anim>
                                    <p:anim calcmode="lin" valueType="num">
                                      <p:cBhvr>
                                        <p:cTn id="79" dur="100" accel="100000" fill="hold">
                                          <p:stCondLst>
                                            <p:cond delay="900"/>
                                          </p:stCondLst>
                                        </p:cTn>
                                        <p:tgtEl>
                                          <p:spTgt spid="3">
                                            <p:txEl>
                                              <p:pRg st="9" end="9"/>
                                            </p:txEl>
                                          </p:spTgt>
                                        </p:tgtEl>
                                        <p:attrNameLst>
                                          <p:attrName>ppt_y</p:attrName>
                                        </p:attrNameLst>
                                      </p:cBhvr>
                                      <p:tavLst>
                                        <p:tav tm="0">
                                          <p:val>
                                            <p:strVal val="#ppt_y-.03"/>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24" presetClass="entr" presetSubtype="0" fill="hold" nodeType="clickEffect">
                                  <p:stCondLst>
                                    <p:cond delay="0"/>
                                  </p:stCondLst>
                                  <p:childTnLst>
                                    <p:set>
                                      <p:cBhvr>
                                        <p:cTn id="83" dur="1" fill="hold">
                                          <p:stCondLst>
                                            <p:cond delay="0"/>
                                          </p:stCondLst>
                                        </p:cTn>
                                        <p:tgtEl>
                                          <p:spTgt spid="4"/>
                                        </p:tgtEl>
                                        <p:attrNameLst>
                                          <p:attrName>style.visibility</p:attrName>
                                        </p:attrNameLst>
                                      </p:cBhvr>
                                      <p:to>
                                        <p:strVal val="visible"/>
                                      </p:to>
                                    </p:set>
                                    <p:anim to="" calcmode="lin" valueType="num">
                                      <p:cBhvr>
                                        <p:cTn id="84" dur="1" fill="hold"/>
                                        <p:tgtEl>
                                          <p:spTgt spid="4"/>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endParaRPr lang="hr-HR" dirty="0"/>
          </a:p>
        </p:txBody>
      </p:sp>
      <p:grpSp>
        <p:nvGrpSpPr>
          <p:cNvPr id="15" name="Grupa 14"/>
          <p:cNvGrpSpPr/>
          <p:nvPr/>
        </p:nvGrpSpPr>
        <p:grpSpPr>
          <a:xfrm>
            <a:off x="2214546" y="1714488"/>
            <a:ext cx="4786346" cy="4537972"/>
            <a:chOff x="5286380" y="4357694"/>
            <a:chExt cx="1069262" cy="1037510"/>
          </a:xfrm>
        </p:grpSpPr>
        <p:sp>
          <p:nvSpPr>
            <p:cNvPr id="16" name="Srce 15"/>
            <p:cNvSpPr/>
            <p:nvPr/>
          </p:nvSpPr>
          <p:spPr>
            <a:xfrm>
              <a:off x="5643570" y="4357694"/>
              <a:ext cx="428628" cy="571504"/>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dirty="0"/>
            </a:p>
          </p:txBody>
        </p:sp>
        <p:grpSp>
          <p:nvGrpSpPr>
            <p:cNvPr id="17" name="Grupa 13"/>
            <p:cNvGrpSpPr/>
            <p:nvPr/>
          </p:nvGrpSpPr>
          <p:grpSpPr>
            <a:xfrm>
              <a:off x="5286380" y="4429132"/>
              <a:ext cx="1069262" cy="966072"/>
              <a:chOff x="3428992" y="4357169"/>
              <a:chExt cx="1069262" cy="966072"/>
            </a:xfrm>
          </p:grpSpPr>
          <p:sp>
            <p:nvSpPr>
              <p:cNvPr id="18" name="Srce 4"/>
              <p:cNvSpPr/>
              <p:nvPr/>
            </p:nvSpPr>
            <p:spPr>
              <a:xfrm rot="19201469">
                <a:off x="3540357" y="4357169"/>
                <a:ext cx="428628" cy="571504"/>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dirty="0"/>
              </a:p>
            </p:txBody>
          </p:sp>
          <p:sp>
            <p:nvSpPr>
              <p:cNvPr id="19" name="Srce 18"/>
              <p:cNvSpPr/>
              <p:nvPr/>
            </p:nvSpPr>
            <p:spPr>
              <a:xfrm rot="15815438">
                <a:off x="3500430" y="4602567"/>
                <a:ext cx="428628" cy="571504"/>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dirty="0"/>
              </a:p>
            </p:txBody>
          </p:sp>
          <p:sp>
            <p:nvSpPr>
              <p:cNvPr id="20" name="Srce 19"/>
              <p:cNvSpPr/>
              <p:nvPr/>
            </p:nvSpPr>
            <p:spPr>
              <a:xfrm rot="7878531">
                <a:off x="3977287" y="4635870"/>
                <a:ext cx="428628" cy="571504"/>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dirty="0"/>
              </a:p>
            </p:txBody>
          </p:sp>
          <p:sp>
            <p:nvSpPr>
              <p:cNvPr id="21" name="Srce 20"/>
              <p:cNvSpPr/>
              <p:nvPr/>
            </p:nvSpPr>
            <p:spPr>
              <a:xfrm rot="2796744">
                <a:off x="3998188" y="4423980"/>
                <a:ext cx="428628" cy="571504"/>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dirty="0"/>
              </a:p>
            </p:txBody>
          </p:sp>
          <p:sp>
            <p:nvSpPr>
              <p:cNvPr id="22" name="Srce 21"/>
              <p:cNvSpPr/>
              <p:nvPr/>
            </p:nvSpPr>
            <p:spPr>
              <a:xfrm rot="11486937">
                <a:off x="3767199" y="4751737"/>
                <a:ext cx="428628" cy="571504"/>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dirty="0"/>
              </a:p>
            </p:txBody>
          </p:sp>
          <p:sp>
            <p:nvSpPr>
              <p:cNvPr id="23" name="Elipsa 22"/>
              <p:cNvSpPr/>
              <p:nvPr/>
            </p:nvSpPr>
            <p:spPr>
              <a:xfrm>
                <a:off x="3796052" y="4596054"/>
                <a:ext cx="357100" cy="349477"/>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hr-HR" dirty="0" smtClean="0"/>
                  <a:t>IZRADILA: Sara </a:t>
                </a:r>
                <a:r>
                  <a:rPr lang="hr-HR" dirty="0" smtClean="0"/>
                  <a:t>Zdelar</a:t>
                </a:r>
                <a:endParaRPr lang="hr-HR" dirty="0"/>
              </a:p>
            </p:txBody>
          </p:sp>
        </p:grpSp>
      </p:gr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2000"/>
                                        <p:tgtEl>
                                          <p:spTgt spid="15"/>
                                        </p:tgtEl>
                                      </p:cBhvr>
                                    </p:animEffect>
                                    <p:anim calcmode="lin" valueType="num">
                                      <p:cBhvr>
                                        <p:cTn id="8" dur="2000" fill="hold"/>
                                        <p:tgtEl>
                                          <p:spTgt spid="15"/>
                                        </p:tgtEl>
                                        <p:attrNameLst>
                                          <p:attrName>style.rotation</p:attrName>
                                        </p:attrNameLst>
                                      </p:cBhvr>
                                      <p:tavLst>
                                        <p:tav tm="0">
                                          <p:val>
                                            <p:fltVal val="720"/>
                                          </p:val>
                                        </p:tav>
                                        <p:tav tm="100000">
                                          <p:val>
                                            <p:fltVal val="0"/>
                                          </p:val>
                                        </p:tav>
                                      </p:tavLst>
                                    </p:anim>
                                    <p:anim calcmode="lin" valueType="num">
                                      <p:cBhvr>
                                        <p:cTn id="9" dur="2000" fill="hold"/>
                                        <p:tgtEl>
                                          <p:spTgt spid="15"/>
                                        </p:tgtEl>
                                        <p:attrNameLst>
                                          <p:attrName>ppt_h</p:attrName>
                                        </p:attrNameLst>
                                      </p:cBhvr>
                                      <p:tavLst>
                                        <p:tav tm="0">
                                          <p:val>
                                            <p:fltVal val="0"/>
                                          </p:val>
                                        </p:tav>
                                        <p:tav tm="100000">
                                          <p:val>
                                            <p:strVal val="#ppt_h"/>
                                          </p:val>
                                        </p:tav>
                                      </p:tavLst>
                                    </p:anim>
                                    <p:anim calcmode="lin" valueType="num">
                                      <p:cBhvr>
                                        <p:cTn id="10" dur="2000" fill="hold"/>
                                        <p:tgtEl>
                                          <p:spTgt spid="15"/>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tovanje">
  <a:themeElements>
    <a:clrScheme name="Putovanj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Putovanje">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Putovanje">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131</TotalTime>
  <Words>161</Words>
  <Application>Microsoft Office PowerPoint</Application>
  <PresentationFormat>Prikaz na zaslonu (4:3)</PresentationFormat>
  <Paragraphs>55</Paragraphs>
  <Slides>9</Slides>
  <Notes>0</Notes>
  <HiddenSlides>0</HiddenSlides>
  <MMClips>0</MMClips>
  <ScaleCrop>false</ScaleCrop>
  <HeadingPairs>
    <vt:vector size="4" baseType="variant">
      <vt:variant>
        <vt:lpstr>Tema</vt:lpstr>
      </vt:variant>
      <vt:variant>
        <vt:i4>1</vt:i4>
      </vt:variant>
      <vt:variant>
        <vt:lpstr>Naslovi slajdova</vt:lpstr>
      </vt:variant>
      <vt:variant>
        <vt:i4>9</vt:i4>
      </vt:variant>
    </vt:vector>
  </HeadingPairs>
  <TitlesOfParts>
    <vt:vector size="10" baseType="lpstr">
      <vt:lpstr>Putovanje</vt:lpstr>
      <vt:lpstr>LJEKOVItO BILJE</vt:lpstr>
      <vt:lpstr>SADRŽAJ</vt:lpstr>
      <vt:lpstr>OPIS BILJKe</vt:lpstr>
      <vt:lpstr>SADNJA</vt:lpstr>
      <vt:lpstr>KORISNOST</vt:lpstr>
      <vt:lpstr>recepti</vt:lpstr>
      <vt:lpstr>Slajd 7</vt:lpstr>
      <vt:lpstr>Jeste li znali…</vt:lpstr>
      <vt:lpstr>Slajd 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LJEKOVIO BILJE</dc:title>
  <dc:creator>Profesorica</dc:creator>
  <cp:lastModifiedBy>Profesorica</cp:lastModifiedBy>
  <cp:revision>16</cp:revision>
  <dcterms:created xsi:type="dcterms:W3CDTF">2013-03-05T12:59:38Z</dcterms:created>
  <dcterms:modified xsi:type="dcterms:W3CDTF">2013-03-12T13:42:20Z</dcterms:modified>
</cp:coreProperties>
</file>