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475A1-D862-449C-9C1A-E4AE64CD0BDE}" type="datetimeFigureOut">
              <a:rPr lang="sr-Latn-CS" smtClean="0"/>
              <a:t>10.12.2014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13B3-F180-42A0-B226-49135E81340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78" name="Picture 2" descr="http://kontrolbiro.hr/images/content/okolis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1714500" cy="26003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4023AA-2816-43E1-9BBA-0A080E710F44}" type="datetimeFigureOut">
              <a:rPr lang="hr-HR" smtClean="0"/>
              <a:pPr/>
              <a:t>10.12.2014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67189C7-E3AF-4A30-A36E-BE4F1703C9B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787984">
            <a:off x="1082695" y="1737660"/>
            <a:ext cx="6264696" cy="2332874"/>
          </a:xfrm>
        </p:spPr>
        <p:txBody>
          <a:bodyPr>
            <a:noAutofit/>
          </a:bodyPr>
          <a:lstStyle/>
          <a:p>
            <a:r>
              <a:rPr lang="hr-HR" sz="4800" b="1" dirty="0" smtClean="0">
                <a:solidFill>
                  <a:schemeClr val="tx1"/>
                </a:solidFill>
              </a:rPr>
              <a:t>Zdrav okoliš i održivi razvoj zajednice </a:t>
            </a:r>
            <a:endParaRPr lang="hr-HR" sz="4800" b="1" dirty="0">
              <a:solidFill>
                <a:schemeClr val="tx1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4572000" y="5715016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Arial Black" pitchFamily="34" charset="0"/>
              </a:rPr>
              <a:t>Izradio:Leon </a:t>
            </a:r>
            <a:r>
              <a:rPr lang="hr-HR" sz="2000" dirty="0" err="1" smtClean="0">
                <a:latin typeface="Arial Black" pitchFamily="34" charset="0"/>
              </a:rPr>
              <a:t>Mavriček</a:t>
            </a:r>
            <a:r>
              <a:rPr lang="hr-HR" sz="2000" dirty="0" smtClean="0">
                <a:latin typeface="Arial Black" pitchFamily="34" charset="0"/>
              </a:rPr>
              <a:t> 8.a</a:t>
            </a:r>
            <a:endParaRPr lang="hr-HR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9859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8662" y="142873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r>
              <a:rPr lang="hr-HR" dirty="0" smtClean="0">
                <a:solidFill>
                  <a:schemeClr val="tx1"/>
                </a:solidFill>
              </a:rPr>
              <a:t>Privremeno </a:t>
            </a:r>
            <a:r>
              <a:rPr lang="hr-HR" dirty="0" smtClean="0">
                <a:solidFill>
                  <a:schemeClr val="tx1"/>
                </a:solidFill>
              </a:rPr>
              <a:t>odlaganje </a:t>
            </a:r>
            <a:r>
              <a:rPr lang="hr-HR" dirty="0" smtClean="0">
                <a:solidFill>
                  <a:schemeClr val="tx1"/>
                </a:solidFill>
              </a:rPr>
              <a:t>otpada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Privremeno odlaganje otpada je takvo da se otpad privremeno zbrinjava do nakupljanja veće </a:t>
            </a:r>
            <a:r>
              <a:rPr lang="hr-HR" dirty="0" smtClean="0"/>
              <a:t>količine, </a:t>
            </a:r>
            <a:r>
              <a:rPr lang="hr-HR" dirty="0" smtClean="0"/>
              <a:t>a </a:t>
            </a:r>
            <a:r>
              <a:rPr lang="hr-HR" dirty="0" smtClean="0"/>
              <a:t>dalje se obrađuje taj otpad </a:t>
            </a:r>
          </a:p>
          <a:p>
            <a:r>
              <a:rPr lang="hr-HR" dirty="0" smtClean="0"/>
              <a:t> Uvjeti za privremeno zbrinjavanje otpada su da mora biti van utjecaja atmosferskih prilika, bez mogućnosti ispuštanja u tlo ili vodni i odvodni </a:t>
            </a:r>
            <a:r>
              <a:rPr lang="hr-HR" dirty="0" smtClean="0"/>
              <a:t>sustav.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0100" y="2285992"/>
            <a:ext cx="6777317" cy="3508977"/>
          </a:xfrm>
        </p:spPr>
        <p:txBody>
          <a:bodyPr/>
          <a:lstStyle/>
          <a:p>
            <a:pPr marL="525780" indent="-457200" algn="ctr">
              <a:buFont typeface="+mj-lt"/>
              <a:buAutoNum type="arabicPeriod"/>
            </a:pPr>
            <a:r>
              <a:rPr lang="hr-HR" dirty="0"/>
              <a:t>Zaštita </a:t>
            </a:r>
            <a:r>
              <a:rPr lang="hr-HR" dirty="0" smtClean="0"/>
              <a:t>okoliša</a:t>
            </a:r>
            <a:endParaRPr lang="hr-HR" dirty="0" smtClean="0"/>
          </a:p>
          <a:p>
            <a:pPr marL="525780" indent="-457200" algn="ctr">
              <a:buFont typeface="+mj-lt"/>
              <a:buAutoNum type="arabicPeriod"/>
            </a:pPr>
            <a:r>
              <a:rPr lang="vi-VN" dirty="0"/>
              <a:t>Onečišćenje i </a:t>
            </a:r>
            <a:r>
              <a:rPr lang="vi-VN" dirty="0" smtClean="0"/>
              <a:t>zagađenje</a:t>
            </a:r>
            <a:endParaRPr lang="hr-HR" dirty="0" smtClean="0"/>
          </a:p>
          <a:p>
            <a:pPr marL="525780" indent="-457200" algn="ctr">
              <a:buFont typeface="+mj-lt"/>
              <a:buAutoNum type="arabicPeriod"/>
            </a:pPr>
            <a:r>
              <a:rPr lang="hr-HR" dirty="0" smtClean="0"/>
              <a:t>Otpad</a:t>
            </a:r>
            <a:endParaRPr lang="hr-HR" dirty="0" smtClean="0"/>
          </a:p>
          <a:p>
            <a:pPr marL="525780" indent="-457200" algn="ctr">
              <a:buFont typeface="+mj-lt"/>
              <a:buAutoNum type="arabicPeriod"/>
            </a:pPr>
            <a:r>
              <a:rPr lang="hr-HR" dirty="0" smtClean="0"/>
              <a:t>Zbrinjavanje otpada </a:t>
            </a:r>
            <a:endParaRPr lang="hr-HR" dirty="0" smtClean="0"/>
          </a:p>
          <a:p>
            <a:pPr marL="525780" indent="-457200" algn="ctr">
              <a:buFont typeface="+mj-lt"/>
              <a:buAutoNum type="arabicPeriod"/>
            </a:pPr>
            <a:r>
              <a:rPr lang="hr-HR" dirty="0" smtClean="0"/>
              <a:t> </a:t>
            </a:r>
            <a:r>
              <a:rPr lang="hr-HR" dirty="0" smtClean="0">
                <a:solidFill>
                  <a:schemeClr val="tx1"/>
                </a:solidFill>
              </a:rPr>
              <a:t>Privremeno i trajno odlaganje otpada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195832710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Zaštita okoliša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vi-VN" dirty="0"/>
              <a:t>Zaštita okoliša je skup odgovarajućih aktivnosti i mjera kojima je cilj sprječavanje onečišćenja i zagađenja </a:t>
            </a:r>
            <a:r>
              <a:rPr lang="vi-VN" dirty="0" smtClean="0"/>
              <a:t>okoliša</a:t>
            </a:r>
            <a:endParaRPr lang="hr-HR" dirty="0" smtClean="0"/>
          </a:p>
          <a:p>
            <a:pPr marL="6858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3256331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2869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198469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Onečišćenje i zagađenje</a:t>
            </a:r>
            <a:br>
              <a:rPr lang="vi-VN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Onečišćenja su rezultat prije svega ljudske aktivnosti. </a:t>
            </a:r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Onečišćeni </a:t>
            </a:r>
            <a:r>
              <a:rPr lang="hr-HR" dirty="0"/>
              <a:t>mogu biti zrak, voda i obradivo tlo</a:t>
            </a:r>
            <a:r>
              <a:rPr lang="hr-HR" dirty="0" smtClean="0"/>
              <a:t>.</a:t>
            </a:r>
          </a:p>
          <a:p>
            <a:pPr marL="6858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05962478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7784" y="1556792"/>
            <a:ext cx="22288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04592"/>
            <a:ext cx="23812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7784" y="4642892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Ravni poveznik sa strelicom 4"/>
          <p:cNvCxnSpPr/>
          <p:nvPr/>
        </p:nvCxnSpPr>
        <p:spPr>
          <a:xfrm>
            <a:off x="3707904" y="2280692"/>
            <a:ext cx="105335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72000" y="3760604"/>
            <a:ext cx="12192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14429"/>
            <a:ext cx="12192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niOkvir 7"/>
          <p:cNvSpPr txBox="1"/>
          <p:nvPr/>
        </p:nvSpPr>
        <p:spPr>
          <a:xfrm>
            <a:off x="5000628" y="207167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Zagađenje vode 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2357422" y="371475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Zagađenje zraka</a:t>
            </a:r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5214942" y="550070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Zagađenje tla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4923983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Otpad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Otpad je </a:t>
            </a:r>
            <a:r>
              <a:rPr lang="hr-HR" dirty="0" smtClean="0"/>
              <a:t>skup tvari kemijskog, biološkog ili </a:t>
            </a:r>
            <a:r>
              <a:rPr lang="hr-HR" dirty="0" smtClean="0"/>
              <a:t>nuklearnog </a:t>
            </a:r>
            <a:r>
              <a:rPr lang="hr-HR" dirty="0" smtClean="0"/>
              <a:t>porijekla.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/>
              <a:t>Otpad nastaje isključivo ljudskom djelatnošću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 smtClean="0"/>
              <a:t>Otpad dijelimo na </a:t>
            </a:r>
            <a:r>
              <a:rPr lang="hr-HR" dirty="0" smtClean="0"/>
              <a:t>plinoviti, tekući i kruti otpad.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4479581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Zbrinjavanje otpada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1538" y="2000240"/>
            <a:ext cx="6777317" cy="3794729"/>
          </a:xfrm>
        </p:spPr>
        <p:txBody>
          <a:bodyPr/>
          <a:lstStyle/>
          <a:p>
            <a:r>
              <a:rPr lang="hr-HR" dirty="0" smtClean="0"/>
              <a:t> Preduvjet za odabir načina </a:t>
            </a:r>
            <a:r>
              <a:rPr lang="hr-HR" dirty="0" smtClean="0"/>
              <a:t>zbrinjavanja otpada je </a:t>
            </a:r>
            <a:r>
              <a:rPr lang="hr-HR" dirty="0" smtClean="0"/>
              <a:t>kemijska </a:t>
            </a:r>
            <a:r>
              <a:rPr lang="hr-HR" dirty="0" smtClean="0"/>
              <a:t>analiza.</a:t>
            </a:r>
          </a:p>
          <a:p>
            <a:r>
              <a:rPr lang="hr-HR" dirty="0" smtClean="0"/>
              <a:t> </a:t>
            </a:r>
            <a:r>
              <a:rPr lang="pl-PL" dirty="0" smtClean="0"/>
              <a:t>Kemijsku analizu obavljaju laboratoriji specijalizirani za tu vrstu analiza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vi-VN" dirty="0" smtClean="0"/>
              <a:t>Takvi laboratoriji provode međulaboratorijska ispitivanja za utvrđivanje točnosti i preciznosti.</a:t>
            </a:r>
            <a:endParaRPr lang="hr-H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laboratorij_za_biolosku_obradu_otpadnih_voda_medi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857232"/>
            <a:ext cx="3698905" cy="3532454"/>
          </a:xfrm>
        </p:spPr>
      </p:pic>
      <p:cxnSp>
        <p:nvCxnSpPr>
          <p:cNvPr id="13" name="Ravni poveznik 12"/>
          <p:cNvCxnSpPr/>
          <p:nvPr/>
        </p:nvCxnSpPr>
        <p:spPr>
          <a:xfrm>
            <a:off x="4500562" y="1214422"/>
            <a:ext cx="157163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/>
          <p:nvPr/>
        </p:nvCxnSpPr>
        <p:spPr>
          <a:xfrm rot="16200000" flipH="1">
            <a:off x="6036479" y="1250141"/>
            <a:ext cx="571504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4786314" y="235743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Prikaz </a:t>
            </a:r>
            <a:r>
              <a:rPr lang="hr-HR" dirty="0" smtClean="0"/>
              <a:t>jednog </a:t>
            </a:r>
            <a:r>
              <a:rPr lang="hr-HR" dirty="0" err="1" smtClean="0"/>
              <a:t>labaratorija</a:t>
            </a:r>
            <a:r>
              <a:rPr lang="hr-HR" dirty="0" smtClean="0"/>
              <a:t> u kojem se testira voda </a:t>
            </a:r>
            <a:endParaRPr lang="hr-H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</TotalTime>
  <Words>199</Words>
  <Application>Microsoft Office PowerPoint</Application>
  <PresentationFormat>Prikaz na zaslonu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Austin</vt:lpstr>
      <vt:lpstr>Zdrav okoliš i održivi razvoj zajednice </vt:lpstr>
      <vt:lpstr>SADRŽAJ :</vt:lpstr>
      <vt:lpstr>Zaštita okoliša </vt:lpstr>
      <vt:lpstr>Slajd 4</vt:lpstr>
      <vt:lpstr>Onečišćenje i zagađenje </vt:lpstr>
      <vt:lpstr>Slajd 6</vt:lpstr>
      <vt:lpstr>Otpad </vt:lpstr>
      <vt:lpstr>Zbrinjavanje otpada  </vt:lpstr>
      <vt:lpstr>Slajd 9</vt:lpstr>
      <vt:lpstr> Privremeno odlaganje otpada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 okoliš i održivi razvoj zajednice</dc:title>
  <dc:creator>Korisnik</dc:creator>
  <cp:lastModifiedBy>Korisnik_2</cp:lastModifiedBy>
  <cp:revision>10</cp:revision>
  <dcterms:created xsi:type="dcterms:W3CDTF">2014-12-10T10:00:30Z</dcterms:created>
  <dcterms:modified xsi:type="dcterms:W3CDTF">2014-12-10T11:34:31Z</dcterms:modified>
</cp:coreProperties>
</file>