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D0C3F-CFD7-4275-9E8D-F1DED70BC319}" type="datetimeFigureOut">
              <a:rPr lang="hr-HR" smtClean="0"/>
              <a:t>17.12.2014.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7193A-4A48-44B1-B461-5D0E310234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52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193A-4A48-44B1-B461-5D0E3102342F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49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0FF5A7-0F02-4A60-9F61-AEEEC7221CB0}" type="datetime1">
              <a:rPr lang="hr-HR" smtClean="0"/>
              <a:t>17.12.2014.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A69A-C8E6-4322-97A0-9697E06762D1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BADD-A66D-455F-97AC-893BF9F127F2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E4A8-89DE-4DF8-A70F-3A2131ADDFC2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  <p:pic>
        <p:nvPicPr>
          <p:cNvPr id="5122" name="Picture 2" descr="D:\Nova mapa (2)\preuzmi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5" y="0"/>
            <a:ext cx="160256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F701-259E-4E59-880F-DFF876C25D36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D9E9-D9CC-4F31-9E70-8F6A6CB8F071}" type="datetime1">
              <a:rPr lang="hr-HR" smtClean="0"/>
              <a:t>17.12.2014.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5A493-C27F-4A0D-98D3-294BC3A11A5A}" type="datetime1">
              <a:rPr lang="hr-HR" smtClean="0"/>
              <a:t>17.12.2014.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37E5-5528-4F9F-B64D-0BF6F1BD2092}" type="datetime1">
              <a:rPr lang="hr-HR" smtClean="0"/>
              <a:t>17.12.2014.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3C24-F2D5-495B-898F-5742E72A8DA8}" type="datetime1">
              <a:rPr lang="hr-HR" smtClean="0"/>
              <a:t>17.12.2014.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7FAC-5057-420C-98B2-AEA0F23A5CF3}" type="datetime1">
              <a:rPr lang="hr-HR" smtClean="0"/>
              <a:t>17.12.2014.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CAD8-5102-4202-96C5-3132BF8D2F55}" type="datetime1">
              <a:rPr lang="hr-HR" smtClean="0"/>
              <a:t>17.12.2014.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9B77B8-B5A8-48C9-8B98-94EDA79E69C4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Zdrav okoliš i održivi razvoj zajednice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AB3BE1-6FDF-45C0-9D4B-3AD2D7BDF30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r.wikipedia.org/w/index.php?title=Zbrinjavanje_otpada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Pravo na zdravi okoliš i održivi razvoj zajednice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chemeClr val="accent1">
                    <a:lumMod val="50000"/>
                  </a:schemeClr>
                </a:solidFill>
              </a:rPr>
              <a:t>Izradio:Filip</a:t>
            </a:r>
            <a:r>
              <a:rPr lang="hr-HR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r-HR" b="1" i="1" dirty="0" err="1" smtClean="0">
                <a:solidFill>
                  <a:schemeClr val="accent1">
                    <a:lumMod val="50000"/>
                  </a:schemeClr>
                </a:solidFill>
              </a:rPr>
              <a:t>Kereša</a:t>
            </a:r>
            <a:endParaRPr lang="hr-HR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007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r>
              <a:rPr lang="en-GB" sz="2600" dirty="0"/>
              <a:t>OR je </a:t>
            </a:r>
            <a:r>
              <a:rPr lang="en-GB" sz="2600" dirty="0" err="1"/>
              <a:t>održavanje</a:t>
            </a:r>
            <a:r>
              <a:rPr lang="en-GB" sz="2600" dirty="0"/>
              <a:t> </a:t>
            </a:r>
            <a:r>
              <a:rPr lang="en-GB" sz="2600" dirty="0" err="1"/>
              <a:t>ravnoteže</a:t>
            </a:r>
            <a:r>
              <a:rPr lang="en-GB" sz="2600" dirty="0"/>
              <a:t> </a:t>
            </a:r>
            <a:r>
              <a:rPr lang="en-GB" sz="2600" dirty="0" err="1"/>
              <a:t>između</a:t>
            </a:r>
            <a:r>
              <a:rPr lang="en-GB" sz="2600" dirty="0"/>
              <a:t> </a:t>
            </a:r>
            <a:r>
              <a:rPr lang="en-GB" sz="2600" dirty="0" err="1"/>
              <a:t>uporabe</a:t>
            </a:r>
            <a:r>
              <a:rPr lang="en-GB" sz="2600" dirty="0"/>
              <a:t>, </a:t>
            </a:r>
            <a:r>
              <a:rPr lang="en-GB" sz="2600" dirty="0" err="1"/>
              <a:t>štednje</a:t>
            </a:r>
            <a:r>
              <a:rPr lang="en-GB" sz="2600" dirty="0"/>
              <a:t> i </a:t>
            </a:r>
            <a:r>
              <a:rPr lang="en-GB" sz="2600" dirty="0" err="1"/>
              <a:t>obnavljanja</a:t>
            </a:r>
            <a:r>
              <a:rPr lang="en-GB" sz="2600" dirty="0"/>
              <a:t> </a:t>
            </a:r>
            <a:r>
              <a:rPr lang="en-GB" sz="2600" dirty="0" err="1"/>
              <a:t>svih</a:t>
            </a:r>
            <a:r>
              <a:rPr lang="en-GB" sz="2600" dirty="0"/>
              <a:t> </a:t>
            </a:r>
            <a:r>
              <a:rPr lang="en-GB" sz="2600" dirty="0" err="1"/>
              <a:t>naših</a:t>
            </a:r>
            <a:r>
              <a:rPr lang="en-GB" sz="2600" dirty="0"/>
              <a:t> </a:t>
            </a:r>
            <a:r>
              <a:rPr lang="en-GB" sz="2600" dirty="0" err="1"/>
              <a:t>resursa</a:t>
            </a:r>
            <a:r>
              <a:rPr lang="en-GB" sz="2600" dirty="0"/>
              <a:t> </a:t>
            </a:r>
            <a:r>
              <a:rPr lang="hr-HR" sz="2600" dirty="0"/>
              <a:t>te</a:t>
            </a:r>
            <a:r>
              <a:rPr lang="en-GB" sz="2600" dirty="0"/>
              <a:t> </a:t>
            </a:r>
            <a:r>
              <a:rPr lang="en-GB" sz="2600" dirty="0" err="1"/>
              <a:t>razumijevanje</a:t>
            </a:r>
            <a:r>
              <a:rPr lang="en-GB" sz="2600" dirty="0"/>
              <a:t> da </a:t>
            </a:r>
            <a:r>
              <a:rPr lang="en-GB" sz="2600" dirty="0" err="1"/>
              <a:t>će</a:t>
            </a:r>
            <a:r>
              <a:rPr lang="en-GB" sz="2600" dirty="0"/>
              <a:t> i </a:t>
            </a:r>
            <a:r>
              <a:rPr lang="en-GB" sz="2600" dirty="0" err="1"/>
              <a:t>generacije</a:t>
            </a:r>
            <a:r>
              <a:rPr lang="en-GB" sz="2600" dirty="0"/>
              <a:t> </a:t>
            </a:r>
            <a:r>
              <a:rPr lang="en-GB" sz="2600" dirty="0" err="1"/>
              <a:t>koje</a:t>
            </a:r>
            <a:r>
              <a:rPr lang="en-GB" sz="2600" dirty="0"/>
              <a:t> </a:t>
            </a:r>
            <a:r>
              <a:rPr lang="en-GB" sz="2600" dirty="0" err="1"/>
              <a:t>dolaze</a:t>
            </a:r>
            <a:r>
              <a:rPr lang="en-GB" sz="2600" dirty="0"/>
              <a:t> </a:t>
            </a:r>
            <a:r>
              <a:rPr lang="en-GB" sz="2600" dirty="0" err="1"/>
              <a:t>uvelike</a:t>
            </a:r>
            <a:r>
              <a:rPr lang="en-GB" sz="2600" dirty="0"/>
              <a:t> </a:t>
            </a:r>
            <a:r>
              <a:rPr lang="en-GB" sz="2600" dirty="0" err="1"/>
              <a:t>ovisiti</a:t>
            </a:r>
            <a:r>
              <a:rPr lang="en-GB" sz="2600" dirty="0"/>
              <a:t> o </a:t>
            </a:r>
            <a:r>
              <a:rPr lang="en-GB" sz="2600" dirty="0" err="1"/>
              <a:t>našem</a:t>
            </a:r>
            <a:r>
              <a:rPr lang="en-GB" sz="2600" dirty="0"/>
              <a:t> </a:t>
            </a:r>
            <a:r>
              <a:rPr lang="en-GB" sz="2600" dirty="0" err="1"/>
              <a:t>današnjem</a:t>
            </a:r>
            <a:r>
              <a:rPr lang="en-GB" sz="2600" dirty="0"/>
              <a:t> </a:t>
            </a:r>
            <a:r>
              <a:rPr lang="en-GB" sz="2600" dirty="0" err="1"/>
              <a:t>djelovanju</a:t>
            </a:r>
            <a:r>
              <a:rPr lang="en-GB" sz="2600" dirty="0"/>
              <a:t>.</a:t>
            </a:r>
            <a:endParaRPr lang="hr-HR" sz="2600" dirty="0"/>
          </a:p>
          <a:p>
            <a:endParaRPr lang="hr-HR" dirty="0" smtClean="0"/>
          </a:p>
          <a:p>
            <a:r>
              <a:rPr lang="hr-HR" dirty="0" smtClean="0"/>
              <a:t>Odlučivanje </a:t>
            </a:r>
            <a:r>
              <a:rPr lang="hr-HR" dirty="0"/>
              <a:t>o održivom razvoju nekog područja zahtjeva informirane i educirane sudionike.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7115-E70E-449B-8FF2-B6EAE19C3F33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043608" y="5852160"/>
            <a:ext cx="3240360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10</a:t>
            </a:fld>
            <a:endParaRPr lang="hr-HR"/>
          </a:p>
        </p:txBody>
      </p:sp>
      <p:sp>
        <p:nvSpPr>
          <p:cNvPr id="7" name="Akcijski gumb: Natrag ili Prethodno 6">
            <a:hlinkClick r:id="rId3" action="ppaction://hlinksldjump" highlightClick="1"/>
          </p:cNvPr>
          <p:cNvSpPr/>
          <p:nvPr/>
        </p:nvSpPr>
        <p:spPr>
          <a:xfrm>
            <a:off x="7452320" y="5949280"/>
            <a:ext cx="576064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09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Sadržaj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b="1" i="1" dirty="0" smtClean="0">
                <a:hlinkClick r:id="rId2" action="ppaction://hlinksldjump"/>
              </a:rPr>
              <a:t>Pravo na zdrav okoliš</a:t>
            </a:r>
            <a:endParaRPr lang="hr-HR" sz="4000" b="1" i="1" dirty="0" smtClean="0"/>
          </a:p>
          <a:p>
            <a:r>
              <a:rPr lang="hr-HR" sz="4000" b="1" i="1" dirty="0" smtClean="0">
                <a:hlinkClick r:id="rId3" action="ppaction://hlinksldjump"/>
              </a:rPr>
              <a:t>Zbrinjavanje otpada </a:t>
            </a:r>
            <a:endParaRPr lang="hr-HR" sz="4000" b="1" i="1" dirty="0" smtClean="0"/>
          </a:p>
          <a:p>
            <a:r>
              <a:rPr lang="hr-HR" sz="4000" b="1" i="1" dirty="0">
                <a:hlinkClick r:id="rId4" action="ppaction://hlinksldjump"/>
              </a:rPr>
              <a:t>Pravo </a:t>
            </a:r>
            <a:r>
              <a:rPr lang="hr-HR" sz="4000" b="1" i="1" dirty="0" smtClean="0">
                <a:hlinkClick r:id="rId4" action="ppaction://hlinksldjump"/>
              </a:rPr>
              <a:t>na održivi razvoj zajednice</a:t>
            </a:r>
            <a:endParaRPr lang="hr-HR" sz="4000" b="1" i="1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483E-D54D-4C27-A2E1-57F501E4BC63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27584" y="5852160"/>
            <a:ext cx="3096344" cy="365125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734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/>
              <a:t>Pravo na zdrav okoliš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 </a:t>
            </a:r>
            <a:r>
              <a:rPr lang="pl-PL" dirty="0" smtClean="0"/>
              <a:t>Pravo </a:t>
            </a:r>
            <a:r>
              <a:rPr lang="pl-PL" dirty="0"/>
              <a:t>na život u zdravom okolišu jedno </a:t>
            </a:r>
            <a:r>
              <a:rPr lang="pl-PL" dirty="0" smtClean="0"/>
              <a:t>je od </a:t>
            </a:r>
            <a:r>
              <a:rPr lang="pl-PL" dirty="0"/>
              <a:t>Ustavom </a:t>
            </a:r>
            <a:r>
              <a:rPr lang="pl-PL" dirty="0" smtClean="0"/>
              <a:t>zajamčenih prava</a:t>
            </a:r>
          </a:p>
          <a:p>
            <a:r>
              <a:rPr lang="hr-HR" dirty="0" smtClean="0"/>
              <a:t>Javnost</a:t>
            </a:r>
            <a:r>
              <a:rPr lang="hr-HR" dirty="0"/>
              <a:t> može sudjelovati u svim planovima i </a:t>
            </a:r>
            <a:r>
              <a:rPr lang="hr-HR" dirty="0" smtClean="0"/>
              <a:t>programima </a:t>
            </a:r>
            <a:r>
              <a:rPr lang="hr-HR" dirty="0"/>
              <a:t>koji se tiču zaštite </a:t>
            </a:r>
            <a:r>
              <a:rPr lang="hr-HR" dirty="0" smtClean="0"/>
              <a:t>okoliša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4A71-909C-46EE-A918-7A140F9025FD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3502152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0986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Ljudi mogu </a:t>
            </a:r>
            <a:r>
              <a:rPr lang="hr-HR" dirty="0"/>
              <a:t>pisati komentare i sudjelovati u javnim raspravama</a:t>
            </a:r>
          </a:p>
          <a:p>
            <a:r>
              <a:rPr lang="pl-PL" dirty="0"/>
              <a:t>Malo tko zna ta svoja prava</a:t>
            </a:r>
            <a:endParaRPr lang="hr-HR" dirty="0"/>
          </a:p>
          <a:p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4BF-474C-4B83-8B34-43AF9DE61B82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9512" y="5877272"/>
            <a:ext cx="3502152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4</a:t>
            </a:fld>
            <a:endParaRPr lang="hr-HR"/>
          </a:p>
        </p:txBody>
      </p:sp>
      <p:sp>
        <p:nvSpPr>
          <p:cNvPr id="7" name="Akcijski gumb: Natrag ili Prethodno 6">
            <a:hlinkClick r:id="rId2" action="ppaction://hlinksldjump" highlightClick="1"/>
          </p:cNvPr>
          <p:cNvSpPr/>
          <p:nvPr/>
        </p:nvSpPr>
        <p:spPr>
          <a:xfrm>
            <a:off x="1403648" y="5013176"/>
            <a:ext cx="864096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84354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Zbrinjavanje otpada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Preduvjet </a:t>
            </a:r>
            <a:r>
              <a:rPr lang="hr-HR" dirty="0"/>
              <a:t>za odabir načina zbrinjavanja</a:t>
            </a:r>
            <a:r>
              <a:rPr lang="hr-HR" dirty="0">
                <a:hlinkClick r:id="rId2" tooltip="Zbrinjavanje otpada (stranica ne postoji)"/>
              </a:rPr>
              <a:t> </a:t>
            </a:r>
            <a:r>
              <a:rPr lang="hr-HR" dirty="0"/>
              <a:t>otpada je kemijska analiza istog.</a:t>
            </a:r>
          </a:p>
          <a:p>
            <a:r>
              <a:rPr lang="hr-HR" dirty="0"/>
              <a:t>Najefikasniji način zbrinjavanja otpada je </a:t>
            </a:r>
            <a:r>
              <a:rPr lang="hr-HR" b="1" dirty="0"/>
              <a:t>spaljivanje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endParaRPr lang="hr-HR" b="1" dirty="0" smtClean="0"/>
          </a:p>
        </p:txBody>
      </p:sp>
      <p:pic>
        <p:nvPicPr>
          <p:cNvPr id="5" name="Picture 2" descr="D:\Nova mapa (2)\imgres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4806565"/>
            <a:ext cx="2376265" cy="159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CC52-588B-4FEC-9FC9-6203A37C0F34}" type="datetime1">
              <a:rPr lang="hr-HR" smtClean="0"/>
              <a:t>17.12.2014.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683568" y="5852160"/>
            <a:ext cx="3240360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426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Otpad koji možete odložiti u </a:t>
            </a:r>
            <a:r>
              <a:rPr lang="hr-HR" b="1" dirty="0" err="1"/>
              <a:t>reciklažnim</a:t>
            </a:r>
            <a:r>
              <a:rPr lang="hr-HR" b="1" dirty="0"/>
              <a:t> dvorištima je:</a:t>
            </a:r>
          </a:p>
          <a:p>
            <a:r>
              <a:rPr lang="hr-HR" dirty="0"/>
              <a:t>papir </a:t>
            </a:r>
          </a:p>
          <a:p>
            <a:r>
              <a:rPr lang="hr-HR" dirty="0"/>
              <a:t>karton                                    </a:t>
            </a:r>
          </a:p>
          <a:p>
            <a:r>
              <a:rPr lang="hr-HR" dirty="0"/>
              <a:t>plastika</a:t>
            </a:r>
          </a:p>
          <a:p>
            <a:r>
              <a:rPr lang="hr-HR" dirty="0"/>
              <a:t>metalna ambalaža</a:t>
            </a:r>
          </a:p>
          <a:p>
            <a:r>
              <a:rPr lang="hr-HR" dirty="0"/>
              <a:t>stiropor</a:t>
            </a:r>
          </a:p>
          <a:p>
            <a:r>
              <a:rPr lang="hr-HR" dirty="0"/>
              <a:t>stare baterije</a:t>
            </a:r>
          </a:p>
          <a:p>
            <a:r>
              <a:rPr lang="hr-HR" dirty="0"/>
              <a:t>stakleni ambalažni otpad</a:t>
            </a:r>
          </a:p>
          <a:p>
            <a:r>
              <a:rPr lang="hr-HR" dirty="0"/>
              <a:t>ravno staklo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2" descr="D:\Nova mapa (2)\preuzm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24944"/>
            <a:ext cx="2720960" cy="18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2B39-9889-42DF-BC58-A60F8B31031E}" type="datetime1">
              <a:rPr lang="hr-HR" smtClean="0"/>
              <a:t>17.12.2014.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259632" y="5852160"/>
            <a:ext cx="3312368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51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PET - boce </a:t>
            </a:r>
          </a:p>
          <a:p>
            <a:r>
              <a:rPr lang="hr-HR" dirty="0"/>
              <a:t>PE - folija</a:t>
            </a:r>
          </a:p>
          <a:p>
            <a:r>
              <a:rPr lang="hr-HR" dirty="0"/>
              <a:t>limenke </a:t>
            </a:r>
          </a:p>
          <a:p>
            <a:r>
              <a:rPr lang="hr-HR" dirty="0"/>
              <a:t>stari lijekovi</a:t>
            </a:r>
          </a:p>
          <a:p>
            <a:r>
              <a:rPr lang="hr-HR" dirty="0"/>
              <a:t>otpadne gume bez naplatka (do 4 komada)</a:t>
            </a:r>
          </a:p>
          <a:p>
            <a:r>
              <a:rPr lang="hr-HR" dirty="0"/>
              <a:t>metalni glomazni otpad</a:t>
            </a:r>
          </a:p>
          <a:p>
            <a:r>
              <a:rPr lang="hr-HR" dirty="0"/>
              <a:t>elektronički  otpad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098" name="Picture 2" descr="D:\Nova mapa (2)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48880"/>
            <a:ext cx="2177802" cy="146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7BAE-70E5-4C1F-B600-8E9528E22405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971600" y="5852160"/>
            <a:ext cx="3528392" cy="365125"/>
          </a:xfrm>
        </p:spPr>
        <p:txBody>
          <a:bodyPr/>
          <a:lstStyle/>
          <a:p>
            <a:r>
              <a:rPr lang="pl-PL" smtClean="0">
                <a:solidFill>
                  <a:srgbClr val="C00000"/>
                </a:solidFill>
              </a:rPr>
              <a:t>Zdrav okoliš i održivi razvoj zajednice</a:t>
            </a:r>
            <a:endParaRPr lang="hr-HR">
              <a:solidFill>
                <a:srgbClr val="C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37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glomazni otpad </a:t>
            </a:r>
          </a:p>
          <a:p>
            <a:r>
              <a:rPr lang="hr-HR" dirty="0"/>
              <a:t>akumulatore</a:t>
            </a:r>
          </a:p>
          <a:p>
            <a:r>
              <a:rPr lang="hr-HR" dirty="0"/>
              <a:t>fluorescentne cijevi</a:t>
            </a:r>
          </a:p>
          <a:p>
            <a:r>
              <a:rPr lang="hr-HR" dirty="0"/>
              <a:t>zeleni otpad</a:t>
            </a:r>
          </a:p>
          <a:p>
            <a:endParaRPr lang="hr-HR" dirty="0"/>
          </a:p>
        </p:txBody>
      </p:sp>
      <p:pic>
        <p:nvPicPr>
          <p:cNvPr id="2051" name="Picture 3" descr="D:\Nova mapa (2)\preuzm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3408511" cy="214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A3F4-8D98-4EFC-A309-F0AD3674774C}" type="datetime1">
              <a:rPr lang="hr-HR" smtClean="0"/>
              <a:t>17.12.2014.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27584" y="5852160"/>
            <a:ext cx="3312368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8</a:t>
            </a:fld>
            <a:endParaRPr lang="hr-HR"/>
          </a:p>
        </p:txBody>
      </p:sp>
      <p:sp>
        <p:nvSpPr>
          <p:cNvPr id="7" name="Akcijski gumb: Natrag ili Prethodno 6">
            <a:hlinkClick r:id="rId3" action="ppaction://hlinksldjump" highlightClick="1"/>
          </p:cNvPr>
          <p:cNvSpPr/>
          <p:nvPr/>
        </p:nvSpPr>
        <p:spPr>
          <a:xfrm>
            <a:off x="899592" y="5373216"/>
            <a:ext cx="576064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99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Održivi razvoj zajednice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Održivi razvoj često se spominje u različitim sferama javnog života, no svjedoci smo da se u praksi ti koncepti slabo razumiju i još slabije provode. </a:t>
            </a:r>
          </a:p>
          <a:p>
            <a:r>
              <a:rPr lang="hr-HR" dirty="0"/>
              <a:t>Održivi razvoj zahtijeva nov način razmišljanja temeljen na dogovorenim vrijednostima demokratskog društva. </a:t>
            </a:r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1BDD-B7F8-415B-814C-6D39FAA34440}" type="datetime1">
              <a:rPr lang="hr-HR" smtClean="0"/>
              <a:t>17.12.2014.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899592" y="5852160"/>
            <a:ext cx="3312368" cy="365125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Zdrav okoliš i održivi razvoj zajednice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3BE1-6FDF-45C0-9D4B-3AD2D7BDF30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211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145</TotalTime>
  <Words>211</Words>
  <Application>Microsoft Office PowerPoint</Application>
  <PresentationFormat>Prikaz na zaslonu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Austin</vt:lpstr>
      <vt:lpstr>Pravo na zdravi okoliš i održivi razvoj zajednice</vt:lpstr>
      <vt:lpstr>Sadržaj</vt:lpstr>
      <vt:lpstr>Pravo na zdrav okoliš</vt:lpstr>
      <vt:lpstr>PowerPointova prezentacija</vt:lpstr>
      <vt:lpstr>Zbrinjavanje otpada</vt:lpstr>
      <vt:lpstr>PowerPointova prezentacija</vt:lpstr>
      <vt:lpstr>PowerPointova prezentacija</vt:lpstr>
      <vt:lpstr>PowerPointova prezentacija</vt:lpstr>
      <vt:lpstr>Održivi razvoj zajednice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na zdravi okoliš i održivi razvoj zajednice</dc:title>
  <dc:creator>Korisnik</dc:creator>
  <cp:lastModifiedBy>Korisnik</cp:lastModifiedBy>
  <cp:revision>14</cp:revision>
  <dcterms:created xsi:type="dcterms:W3CDTF">2014-12-03T11:16:55Z</dcterms:created>
  <dcterms:modified xsi:type="dcterms:W3CDTF">2014-12-17T10:32:36Z</dcterms:modified>
</cp:coreProperties>
</file>