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009900"/>
    <a:srgbClr val="008000"/>
    <a:srgbClr val="33CC33"/>
    <a:srgbClr val="003300"/>
    <a:srgbClr val="0066FF"/>
    <a:srgbClr val="8416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95834-AB56-4A05-AE32-9DAC0124583A}" type="doc">
      <dgm:prSet loTypeId="urn:microsoft.com/office/officeart/2005/8/layout/hierarchy1" loCatId="hierarchy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1AA2E3E-5678-4A8C-8FF0-83A4888F40B9}">
      <dgm:prSet phldrT="[Tekst]"/>
      <dgm:spPr/>
      <dgm:t>
        <a:bodyPr/>
        <a:lstStyle/>
        <a:p>
          <a:r>
            <a:rPr lang="hr-HR" dirty="0" smtClean="0"/>
            <a:t>BIJELI</a:t>
          </a:r>
          <a:r>
            <a:rPr lang="hr-HR" baseline="0" dirty="0" smtClean="0"/>
            <a:t> SLJEZ</a:t>
          </a:r>
          <a:endParaRPr lang="hr-HR" dirty="0"/>
        </a:p>
      </dgm:t>
    </dgm:pt>
    <dgm:pt modelId="{31E178C1-E185-48EF-851F-0DB4718F9D1B}" type="parTrans" cxnId="{8E25B67A-FA40-4F02-86E5-0A4F7524D409}">
      <dgm:prSet/>
      <dgm:spPr/>
      <dgm:t>
        <a:bodyPr/>
        <a:lstStyle/>
        <a:p>
          <a:endParaRPr lang="hr-HR"/>
        </a:p>
      </dgm:t>
    </dgm:pt>
    <dgm:pt modelId="{F2B5B9C2-3FC6-4370-BAFF-9FDE064AAC55}" type="sibTrans" cxnId="{8E25B67A-FA40-4F02-86E5-0A4F7524D409}">
      <dgm:prSet/>
      <dgm:spPr/>
      <dgm:t>
        <a:bodyPr/>
        <a:lstStyle/>
        <a:p>
          <a:endParaRPr lang="hr-HR"/>
        </a:p>
      </dgm:t>
    </dgm:pt>
    <dgm:pt modelId="{6E301E79-8FA9-4C94-BF89-851AAEF0A3DA}">
      <dgm:prSet phldrT="[Tekst]"/>
      <dgm:spPr/>
      <dgm:t>
        <a:bodyPr/>
        <a:lstStyle/>
        <a:p>
          <a:r>
            <a:rPr lang="hr-HR" dirty="0" smtClean="0"/>
            <a:t>LJEKOVITOST</a:t>
          </a:r>
          <a:endParaRPr lang="hr-HR" dirty="0"/>
        </a:p>
      </dgm:t>
    </dgm:pt>
    <dgm:pt modelId="{97A247F2-4003-49DA-ACCF-14CD092B1A83}" type="parTrans" cxnId="{5F91F531-73AD-43A3-9204-9A5AEECA3C4D}">
      <dgm:prSet/>
      <dgm:spPr/>
      <dgm:t>
        <a:bodyPr/>
        <a:lstStyle/>
        <a:p>
          <a:endParaRPr lang="hr-HR" dirty="0"/>
        </a:p>
      </dgm:t>
    </dgm:pt>
    <dgm:pt modelId="{597CE01A-F0D3-4C43-A929-EFB544F2558B}" type="sibTrans" cxnId="{5F91F531-73AD-43A3-9204-9A5AEECA3C4D}">
      <dgm:prSet/>
      <dgm:spPr/>
      <dgm:t>
        <a:bodyPr/>
        <a:lstStyle/>
        <a:p>
          <a:endParaRPr lang="hr-HR"/>
        </a:p>
      </dgm:t>
    </dgm:pt>
    <dgm:pt modelId="{9F7C7E7C-663F-4200-98D1-298060DA544B}">
      <dgm:prSet phldrT="[Tekst]"/>
      <dgm:spPr/>
      <dgm:t>
        <a:bodyPr/>
        <a:lstStyle/>
        <a:p>
          <a:r>
            <a:rPr lang="hr-HR" dirty="0" smtClean="0"/>
            <a:t>KULINARSTVO</a:t>
          </a:r>
          <a:endParaRPr lang="hr-HR" dirty="0"/>
        </a:p>
      </dgm:t>
    </dgm:pt>
    <dgm:pt modelId="{509517C4-5BC2-4E7A-9D30-23BC69CD48A8}" type="parTrans" cxnId="{9513E563-92A3-4307-9B88-B80148BA63A6}">
      <dgm:prSet/>
      <dgm:spPr/>
      <dgm:t>
        <a:bodyPr/>
        <a:lstStyle/>
        <a:p>
          <a:endParaRPr lang="hr-HR" dirty="0"/>
        </a:p>
      </dgm:t>
    </dgm:pt>
    <dgm:pt modelId="{ECF2F1EE-E175-4F0A-A41E-04E401C5E631}" type="sibTrans" cxnId="{9513E563-92A3-4307-9B88-B80148BA63A6}">
      <dgm:prSet/>
      <dgm:spPr/>
      <dgm:t>
        <a:bodyPr/>
        <a:lstStyle/>
        <a:p>
          <a:endParaRPr lang="hr-HR"/>
        </a:p>
      </dgm:t>
    </dgm:pt>
    <dgm:pt modelId="{F757708A-9482-4500-8715-F296DE56DE84}">
      <dgm:prSet phldrT="[Tekst]"/>
      <dgm:spPr/>
      <dgm:t>
        <a:bodyPr/>
        <a:lstStyle/>
        <a:p>
          <a:r>
            <a:rPr lang="hr-HR" dirty="0" smtClean="0"/>
            <a:t>RECEPTI</a:t>
          </a:r>
          <a:endParaRPr lang="hr-HR" dirty="0"/>
        </a:p>
      </dgm:t>
    </dgm:pt>
    <dgm:pt modelId="{E3862BE9-D704-4EA6-AA02-271A4B2779BE}" type="sibTrans" cxnId="{2C39B866-07BE-42AC-BBBD-81A9A791443D}">
      <dgm:prSet/>
      <dgm:spPr/>
      <dgm:t>
        <a:bodyPr/>
        <a:lstStyle/>
        <a:p>
          <a:endParaRPr lang="hr-HR"/>
        </a:p>
      </dgm:t>
    </dgm:pt>
    <dgm:pt modelId="{1E50BA14-A3A6-4818-99B6-55DFB6B5C203}" type="parTrans" cxnId="{2C39B866-07BE-42AC-BBBD-81A9A791443D}">
      <dgm:prSet/>
      <dgm:spPr/>
      <dgm:t>
        <a:bodyPr/>
        <a:lstStyle/>
        <a:p>
          <a:endParaRPr lang="hr-HR" dirty="0"/>
        </a:p>
      </dgm:t>
    </dgm:pt>
    <dgm:pt modelId="{66CACC3C-5429-4A32-AA71-3FE4BAB39AFF}">
      <dgm:prSet phldrT="[Tekst]"/>
      <dgm:spPr/>
      <dgm:t>
        <a:bodyPr/>
        <a:lstStyle/>
        <a:p>
          <a:r>
            <a:rPr lang="hr-HR" dirty="0" smtClean="0"/>
            <a:t>IZGLED</a:t>
          </a:r>
          <a:endParaRPr lang="hr-HR" dirty="0"/>
        </a:p>
      </dgm:t>
    </dgm:pt>
    <dgm:pt modelId="{218A81B7-C879-4323-A35D-9C17354D47A7}" type="sibTrans" cxnId="{A75B8F00-7192-4F76-BB0A-050814E99B08}">
      <dgm:prSet/>
      <dgm:spPr/>
      <dgm:t>
        <a:bodyPr/>
        <a:lstStyle/>
        <a:p>
          <a:endParaRPr lang="hr-HR"/>
        </a:p>
      </dgm:t>
    </dgm:pt>
    <dgm:pt modelId="{DD279BFE-1F38-41CE-A3DB-C5E7B6D567AF}" type="parTrans" cxnId="{A75B8F00-7192-4F76-BB0A-050814E99B08}">
      <dgm:prSet/>
      <dgm:spPr/>
      <dgm:t>
        <a:bodyPr/>
        <a:lstStyle/>
        <a:p>
          <a:endParaRPr lang="hr-HR" dirty="0"/>
        </a:p>
      </dgm:t>
    </dgm:pt>
    <dgm:pt modelId="{C89108E2-C067-468D-B650-84B253815B97}">
      <dgm:prSet phldrT="[Tekst]"/>
      <dgm:spPr/>
      <dgm:t>
        <a:bodyPr/>
        <a:lstStyle/>
        <a:p>
          <a:r>
            <a:rPr lang="hr-HR" dirty="0" smtClean="0"/>
            <a:t>STANIŠTE</a:t>
          </a:r>
          <a:endParaRPr lang="hr-HR" dirty="0"/>
        </a:p>
      </dgm:t>
    </dgm:pt>
    <dgm:pt modelId="{F4621896-372C-44EE-A150-27219D776DEE}" type="sibTrans" cxnId="{C884A808-EF75-4FEF-A08F-B5A4CFA3D087}">
      <dgm:prSet/>
      <dgm:spPr/>
      <dgm:t>
        <a:bodyPr/>
        <a:lstStyle/>
        <a:p>
          <a:endParaRPr lang="hr-HR"/>
        </a:p>
      </dgm:t>
    </dgm:pt>
    <dgm:pt modelId="{DF6F585D-7AB2-413C-B743-9CFB22BC91B1}" type="parTrans" cxnId="{C884A808-EF75-4FEF-A08F-B5A4CFA3D087}">
      <dgm:prSet/>
      <dgm:spPr/>
      <dgm:t>
        <a:bodyPr/>
        <a:lstStyle/>
        <a:p>
          <a:endParaRPr lang="hr-HR" dirty="0"/>
        </a:p>
      </dgm:t>
    </dgm:pt>
    <dgm:pt modelId="{CD1AB740-B9ED-49D8-A02A-C3748128F29A}">
      <dgm:prSet phldrT="[Tekst]"/>
      <dgm:spPr/>
      <dgm:t>
        <a:bodyPr/>
        <a:lstStyle/>
        <a:p>
          <a:r>
            <a:rPr lang="hr-HR" dirty="0" smtClean="0"/>
            <a:t>BRANJE</a:t>
          </a:r>
          <a:endParaRPr lang="hr-HR" dirty="0"/>
        </a:p>
      </dgm:t>
    </dgm:pt>
    <dgm:pt modelId="{D5BAA366-C8AD-409D-A8A1-F2B908727BDF}" type="parTrans" cxnId="{44B23363-E11F-4470-8944-B0D03D9235C2}">
      <dgm:prSet/>
      <dgm:spPr/>
    </dgm:pt>
    <dgm:pt modelId="{F98F8287-12CB-49BD-B2AE-8E97658FFA41}" type="sibTrans" cxnId="{44B23363-E11F-4470-8944-B0D03D9235C2}">
      <dgm:prSet/>
      <dgm:spPr/>
    </dgm:pt>
    <dgm:pt modelId="{14405BCD-A3CD-44AA-8BD6-E5AD26335CC3}" type="pres">
      <dgm:prSet presAssocID="{93495834-AB56-4A05-AE32-9DAC012458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3E771ED-B24E-4B52-BF96-AB4CC0592AFA}" type="pres">
      <dgm:prSet presAssocID="{21AA2E3E-5678-4A8C-8FF0-83A4888F40B9}" presName="hierRoot1" presStyleCnt="0"/>
      <dgm:spPr/>
    </dgm:pt>
    <dgm:pt modelId="{F7ABBA3E-8A00-428F-86A3-5B8EE1A0848E}" type="pres">
      <dgm:prSet presAssocID="{21AA2E3E-5678-4A8C-8FF0-83A4888F40B9}" presName="composite" presStyleCnt="0"/>
      <dgm:spPr/>
    </dgm:pt>
    <dgm:pt modelId="{39FCD3CD-9A13-48A5-9E1A-37738676B56E}" type="pres">
      <dgm:prSet presAssocID="{21AA2E3E-5678-4A8C-8FF0-83A4888F40B9}" presName="background" presStyleLbl="node0" presStyleIdx="0" presStyleCnt="1"/>
      <dgm:spPr>
        <a:solidFill>
          <a:srgbClr val="00B050"/>
        </a:solidFill>
      </dgm:spPr>
    </dgm:pt>
    <dgm:pt modelId="{0204CA5D-53BE-433F-81A3-2D2E8A37C1F6}" type="pres">
      <dgm:prSet presAssocID="{21AA2E3E-5678-4A8C-8FF0-83A4888F40B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2B40FDC-070E-46DC-AF23-AB3943236AE2}" type="pres">
      <dgm:prSet presAssocID="{21AA2E3E-5678-4A8C-8FF0-83A4888F40B9}" presName="hierChild2" presStyleCnt="0"/>
      <dgm:spPr/>
    </dgm:pt>
    <dgm:pt modelId="{F0FCD8F4-8E26-4F77-85E9-DB3C3ED42BA1}" type="pres">
      <dgm:prSet presAssocID="{97A247F2-4003-49DA-ACCF-14CD092B1A83}" presName="Name10" presStyleLbl="parChTrans1D2" presStyleIdx="0" presStyleCnt="2"/>
      <dgm:spPr/>
      <dgm:t>
        <a:bodyPr/>
        <a:lstStyle/>
        <a:p>
          <a:endParaRPr lang="hr-HR"/>
        </a:p>
      </dgm:t>
    </dgm:pt>
    <dgm:pt modelId="{0A88ECB7-9B1E-408A-974A-6898EF72F15A}" type="pres">
      <dgm:prSet presAssocID="{6E301E79-8FA9-4C94-BF89-851AAEF0A3DA}" presName="hierRoot2" presStyleCnt="0"/>
      <dgm:spPr/>
    </dgm:pt>
    <dgm:pt modelId="{EF3778A9-F122-4BDC-B099-3B62A1751CD0}" type="pres">
      <dgm:prSet presAssocID="{6E301E79-8FA9-4C94-BF89-851AAEF0A3DA}" presName="composite2" presStyleCnt="0"/>
      <dgm:spPr/>
    </dgm:pt>
    <dgm:pt modelId="{42F3B81F-DA97-4FA6-80E5-8FDB201AE819}" type="pres">
      <dgm:prSet presAssocID="{6E301E79-8FA9-4C94-BF89-851AAEF0A3DA}" presName="background2" presStyleLbl="node2" presStyleIdx="0" presStyleCnt="2"/>
      <dgm:spPr>
        <a:solidFill>
          <a:srgbClr val="00B050"/>
        </a:solidFill>
      </dgm:spPr>
    </dgm:pt>
    <dgm:pt modelId="{10306BCD-264D-408B-840F-EFD4A9DB9C44}" type="pres">
      <dgm:prSet presAssocID="{6E301E79-8FA9-4C94-BF89-851AAEF0A3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3257A6-CF8A-485E-9B40-BE3AD16BF21D}" type="pres">
      <dgm:prSet presAssocID="{6E301E79-8FA9-4C94-BF89-851AAEF0A3DA}" presName="hierChild3" presStyleCnt="0"/>
      <dgm:spPr/>
    </dgm:pt>
    <dgm:pt modelId="{4316D5B0-8C53-4750-BCA9-68C8219C3898}" type="pres">
      <dgm:prSet presAssocID="{1E50BA14-A3A6-4818-99B6-55DFB6B5C203}" presName="Name17" presStyleLbl="parChTrans1D3" presStyleIdx="0" presStyleCnt="4"/>
      <dgm:spPr/>
      <dgm:t>
        <a:bodyPr/>
        <a:lstStyle/>
        <a:p>
          <a:endParaRPr lang="hr-HR"/>
        </a:p>
      </dgm:t>
    </dgm:pt>
    <dgm:pt modelId="{D49AD976-2823-4C12-81F9-F113E7636CE6}" type="pres">
      <dgm:prSet presAssocID="{F757708A-9482-4500-8715-F296DE56DE84}" presName="hierRoot3" presStyleCnt="0"/>
      <dgm:spPr/>
    </dgm:pt>
    <dgm:pt modelId="{550F84BC-79A7-4DA7-AF85-E56D6FCE3901}" type="pres">
      <dgm:prSet presAssocID="{F757708A-9482-4500-8715-F296DE56DE84}" presName="composite3" presStyleCnt="0"/>
      <dgm:spPr/>
    </dgm:pt>
    <dgm:pt modelId="{AF31420C-E0C7-46A7-9E98-05C9A9DF218C}" type="pres">
      <dgm:prSet presAssocID="{F757708A-9482-4500-8715-F296DE56DE84}" presName="background3" presStyleLbl="node3" presStyleIdx="0" presStyleCnt="4"/>
      <dgm:spPr>
        <a:solidFill>
          <a:srgbClr val="00B050"/>
        </a:solidFill>
      </dgm:spPr>
    </dgm:pt>
    <dgm:pt modelId="{D2C7E4EF-D45A-4A39-933C-C5A403204ED7}" type="pres">
      <dgm:prSet presAssocID="{F757708A-9482-4500-8715-F296DE56DE8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C39AE8A-F9C4-4B07-AA85-10B70D0C99C7}" type="pres">
      <dgm:prSet presAssocID="{F757708A-9482-4500-8715-F296DE56DE84}" presName="hierChild4" presStyleCnt="0"/>
      <dgm:spPr/>
    </dgm:pt>
    <dgm:pt modelId="{76D1AC58-832F-4D9B-BC75-4D1623E0BD11}" type="pres">
      <dgm:prSet presAssocID="{509517C4-5BC2-4E7A-9D30-23BC69CD48A8}" presName="Name17" presStyleLbl="parChTrans1D3" presStyleIdx="1" presStyleCnt="4"/>
      <dgm:spPr/>
      <dgm:t>
        <a:bodyPr/>
        <a:lstStyle/>
        <a:p>
          <a:endParaRPr lang="hr-HR"/>
        </a:p>
      </dgm:t>
    </dgm:pt>
    <dgm:pt modelId="{CD0D1E0C-D57A-4D5B-A91C-1A57FF933525}" type="pres">
      <dgm:prSet presAssocID="{9F7C7E7C-663F-4200-98D1-298060DA544B}" presName="hierRoot3" presStyleCnt="0"/>
      <dgm:spPr/>
    </dgm:pt>
    <dgm:pt modelId="{53969303-8582-4955-A560-AB2736574656}" type="pres">
      <dgm:prSet presAssocID="{9F7C7E7C-663F-4200-98D1-298060DA544B}" presName="composite3" presStyleCnt="0"/>
      <dgm:spPr/>
    </dgm:pt>
    <dgm:pt modelId="{75476ACB-220F-4D28-B6F2-71335731366A}" type="pres">
      <dgm:prSet presAssocID="{9F7C7E7C-663F-4200-98D1-298060DA544B}" presName="background3" presStyleLbl="node3" presStyleIdx="1" presStyleCnt="4"/>
      <dgm:spPr>
        <a:solidFill>
          <a:srgbClr val="00B050"/>
        </a:solidFill>
      </dgm:spPr>
    </dgm:pt>
    <dgm:pt modelId="{2AAE34CF-A6F4-4DAE-8423-5F8AD8F337C5}" type="pres">
      <dgm:prSet presAssocID="{9F7C7E7C-663F-4200-98D1-298060DA544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605FF1-371B-45B4-A463-1178A5A0350C}" type="pres">
      <dgm:prSet presAssocID="{9F7C7E7C-663F-4200-98D1-298060DA544B}" presName="hierChild4" presStyleCnt="0"/>
      <dgm:spPr/>
    </dgm:pt>
    <dgm:pt modelId="{4CA487BD-3223-41FF-A6C3-E955B3D4C6D6}" type="pres">
      <dgm:prSet presAssocID="{DD279BFE-1F38-41CE-A3DB-C5E7B6D567AF}" presName="Name10" presStyleLbl="parChTrans1D2" presStyleIdx="1" presStyleCnt="2"/>
      <dgm:spPr/>
      <dgm:t>
        <a:bodyPr/>
        <a:lstStyle/>
        <a:p>
          <a:endParaRPr lang="hr-HR"/>
        </a:p>
      </dgm:t>
    </dgm:pt>
    <dgm:pt modelId="{9EA6ECA2-4512-4880-A87C-AB9DDEEB57F6}" type="pres">
      <dgm:prSet presAssocID="{66CACC3C-5429-4A32-AA71-3FE4BAB39AFF}" presName="hierRoot2" presStyleCnt="0"/>
      <dgm:spPr/>
    </dgm:pt>
    <dgm:pt modelId="{581178DC-C0C8-4CC4-80D3-1ADDD9F3FE62}" type="pres">
      <dgm:prSet presAssocID="{66CACC3C-5429-4A32-AA71-3FE4BAB39AFF}" presName="composite2" presStyleCnt="0"/>
      <dgm:spPr/>
    </dgm:pt>
    <dgm:pt modelId="{99EE2DC2-D076-4447-B382-6F4983F0C6C2}" type="pres">
      <dgm:prSet presAssocID="{66CACC3C-5429-4A32-AA71-3FE4BAB39AFF}" presName="background2" presStyleLbl="node2" presStyleIdx="1" presStyleCnt="2"/>
      <dgm:spPr>
        <a:solidFill>
          <a:srgbClr val="00B050"/>
        </a:solidFill>
      </dgm:spPr>
    </dgm:pt>
    <dgm:pt modelId="{01D11C56-65D1-458F-B95C-1CB281EC96A3}" type="pres">
      <dgm:prSet presAssocID="{66CACC3C-5429-4A32-AA71-3FE4BAB39AF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73A11E9-19C8-4E79-850C-96715C68729C}" type="pres">
      <dgm:prSet presAssocID="{66CACC3C-5429-4A32-AA71-3FE4BAB39AFF}" presName="hierChild3" presStyleCnt="0"/>
      <dgm:spPr/>
    </dgm:pt>
    <dgm:pt modelId="{110DF98F-82AD-4D6E-A44E-0CC8AB3AB8F8}" type="pres">
      <dgm:prSet presAssocID="{DF6F585D-7AB2-413C-B743-9CFB22BC91B1}" presName="Name17" presStyleLbl="parChTrans1D3" presStyleIdx="2" presStyleCnt="4"/>
      <dgm:spPr/>
      <dgm:t>
        <a:bodyPr/>
        <a:lstStyle/>
        <a:p>
          <a:endParaRPr lang="hr-HR"/>
        </a:p>
      </dgm:t>
    </dgm:pt>
    <dgm:pt modelId="{BACD4024-01A2-4FBE-A39F-F61BF7C89D02}" type="pres">
      <dgm:prSet presAssocID="{C89108E2-C067-468D-B650-84B253815B97}" presName="hierRoot3" presStyleCnt="0"/>
      <dgm:spPr/>
    </dgm:pt>
    <dgm:pt modelId="{02F887A2-8611-4E95-B86A-FDF8578F136C}" type="pres">
      <dgm:prSet presAssocID="{C89108E2-C067-468D-B650-84B253815B97}" presName="composite3" presStyleCnt="0"/>
      <dgm:spPr/>
    </dgm:pt>
    <dgm:pt modelId="{F540AC51-7D1A-47A0-9891-FFC57E9ED9AC}" type="pres">
      <dgm:prSet presAssocID="{C89108E2-C067-468D-B650-84B253815B97}" presName="background3" presStyleLbl="node3" presStyleIdx="2" presStyleCnt="4"/>
      <dgm:spPr>
        <a:solidFill>
          <a:srgbClr val="00B050"/>
        </a:solidFill>
      </dgm:spPr>
    </dgm:pt>
    <dgm:pt modelId="{02AB09B6-65C1-48D2-9A1E-168695F7116C}" type="pres">
      <dgm:prSet presAssocID="{C89108E2-C067-468D-B650-84B253815B9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1B63A33-7882-4245-AB2C-41795683A224}" type="pres">
      <dgm:prSet presAssocID="{C89108E2-C067-468D-B650-84B253815B97}" presName="hierChild4" presStyleCnt="0"/>
      <dgm:spPr/>
    </dgm:pt>
    <dgm:pt modelId="{FB2AA2D1-0A98-4129-8687-F0A2419A7B23}" type="pres">
      <dgm:prSet presAssocID="{D5BAA366-C8AD-409D-A8A1-F2B908727BDF}" presName="Name17" presStyleLbl="parChTrans1D3" presStyleIdx="3" presStyleCnt="4"/>
      <dgm:spPr/>
    </dgm:pt>
    <dgm:pt modelId="{B5E5C4BC-4A3F-488C-885D-86171697DD32}" type="pres">
      <dgm:prSet presAssocID="{CD1AB740-B9ED-49D8-A02A-C3748128F29A}" presName="hierRoot3" presStyleCnt="0"/>
      <dgm:spPr/>
    </dgm:pt>
    <dgm:pt modelId="{5A87D1CC-B4D7-4F80-9BEA-70691DD17817}" type="pres">
      <dgm:prSet presAssocID="{CD1AB740-B9ED-49D8-A02A-C3748128F29A}" presName="composite3" presStyleCnt="0"/>
      <dgm:spPr/>
    </dgm:pt>
    <dgm:pt modelId="{3540922C-1A1B-4905-803C-7E731B7C0243}" type="pres">
      <dgm:prSet presAssocID="{CD1AB740-B9ED-49D8-A02A-C3748128F29A}" presName="background3" presStyleLbl="node3" presStyleIdx="3" presStyleCnt="4"/>
      <dgm:spPr>
        <a:solidFill>
          <a:srgbClr val="00B050"/>
        </a:solidFill>
      </dgm:spPr>
      <dgm:t>
        <a:bodyPr/>
        <a:lstStyle/>
        <a:p>
          <a:endParaRPr lang="hr-HR"/>
        </a:p>
      </dgm:t>
    </dgm:pt>
    <dgm:pt modelId="{BE956727-9C96-46CB-93B6-FD158FB0EF15}" type="pres">
      <dgm:prSet presAssocID="{CD1AB740-B9ED-49D8-A02A-C3748128F29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324D16A-D6A0-4095-9282-860077C8D382}" type="pres">
      <dgm:prSet presAssocID="{CD1AB740-B9ED-49D8-A02A-C3748128F29A}" presName="hierChild4" presStyleCnt="0"/>
      <dgm:spPr/>
    </dgm:pt>
  </dgm:ptLst>
  <dgm:cxnLst>
    <dgm:cxn modelId="{9B50F6DC-D2CF-4AD4-87B3-791E3006C49B}" type="presOf" srcId="{CD1AB740-B9ED-49D8-A02A-C3748128F29A}" destId="{BE956727-9C96-46CB-93B6-FD158FB0EF15}" srcOrd="0" destOrd="0" presId="urn:microsoft.com/office/officeart/2005/8/layout/hierarchy1"/>
    <dgm:cxn modelId="{68C4F812-532D-4BE4-BCE1-E9138AAD34FA}" type="presOf" srcId="{DF6F585D-7AB2-413C-B743-9CFB22BC91B1}" destId="{110DF98F-82AD-4D6E-A44E-0CC8AB3AB8F8}" srcOrd="0" destOrd="0" presId="urn:microsoft.com/office/officeart/2005/8/layout/hierarchy1"/>
    <dgm:cxn modelId="{BE97EB65-4766-4250-A76D-DD5341D49435}" type="presOf" srcId="{66CACC3C-5429-4A32-AA71-3FE4BAB39AFF}" destId="{01D11C56-65D1-458F-B95C-1CB281EC96A3}" srcOrd="0" destOrd="0" presId="urn:microsoft.com/office/officeart/2005/8/layout/hierarchy1"/>
    <dgm:cxn modelId="{2C39B866-07BE-42AC-BBBD-81A9A791443D}" srcId="{6E301E79-8FA9-4C94-BF89-851AAEF0A3DA}" destId="{F757708A-9482-4500-8715-F296DE56DE84}" srcOrd="0" destOrd="0" parTransId="{1E50BA14-A3A6-4818-99B6-55DFB6B5C203}" sibTransId="{E3862BE9-D704-4EA6-AA02-271A4B2779BE}"/>
    <dgm:cxn modelId="{8E25B67A-FA40-4F02-86E5-0A4F7524D409}" srcId="{93495834-AB56-4A05-AE32-9DAC0124583A}" destId="{21AA2E3E-5678-4A8C-8FF0-83A4888F40B9}" srcOrd="0" destOrd="0" parTransId="{31E178C1-E185-48EF-851F-0DB4718F9D1B}" sibTransId="{F2B5B9C2-3FC6-4370-BAFF-9FDE064AAC55}"/>
    <dgm:cxn modelId="{C884A808-EF75-4FEF-A08F-B5A4CFA3D087}" srcId="{66CACC3C-5429-4A32-AA71-3FE4BAB39AFF}" destId="{C89108E2-C067-468D-B650-84B253815B97}" srcOrd="0" destOrd="0" parTransId="{DF6F585D-7AB2-413C-B743-9CFB22BC91B1}" sibTransId="{F4621896-372C-44EE-A150-27219D776DEE}"/>
    <dgm:cxn modelId="{32DE1E26-D8B9-4CC6-B6AF-6B845A4DDDDA}" type="presOf" srcId="{21AA2E3E-5678-4A8C-8FF0-83A4888F40B9}" destId="{0204CA5D-53BE-433F-81A3-2D2E8A37C1F6}" srcOrd="0" destOrd="0" presId="urn:microsoft.com/office/officeart/2005/8/layout/hierarchy1"/>
    <dgm:cxn modelId="{5F91F531-73AD-43A3-9204-9A5AEECA3C4D}" srcId="{21AA2E3E-5678-4A8C-8FF0-83A4888F40B9}" destId="{6E301E79-8FA9-4C94-BF89-851AAEF0A3DA}" srcOrd="0" destOrd="0" parTransId="{97A247F2-4003-49DA-ACCF-14CD092B1A83}" sibTransId="{597CE01A-F0D3-4C43-A929-EFB544F2558B}"/>
    <dgm:cxn modelId="{C46DC70B-42B1-4BF1-A4BC-A6E2A79E0E54}" type="presOf" srcId="{93495834-AB56-4A05-AE32-9DAC0124583A}" destId="{14405BCD-A3CD-44AA-8BD6-E5AD26335CC3}" srcOrd="0" destOrd="0" presId="urn:microsoft.com/office/officeart/2005/8/layout/hierarchy1"/>
    <dgm:cxn modelId="{E7EB64BD-B5D5-4AB3-922A-C9EFEFB847DF}" type="presOf" srcId="{DD279BFE-1F38-41CE-A3DB-C5E7B6D567AF}" destId="{4CA487BD-3223-41FF-A6C3-E955B3D4C6D6}" srcOrd="0" destOrd="0" presId="urn:microsoft.com/office/officeart/2005/8/layout/hierarchy1"/>
    <dgm:cxn modelId="{350476A7-42B1-4FAA-80D5-5A6D85A11118}" type="presOf" srcId="{6E301E79-8FA9-4C94-BF89-851AAEF0A3DA}" destId="{10306BCD-264D-408B-840F-EFD4A9DB9C44}" srcOrd="0" destOrd="0" presId="urn:microsoft.com/office/officeart/2005/8/layout/hierarchy1"/>
    <dgm:cxn modelId="{0ACB5298-B48A-4669-A13B-E737C63E7086}" type="presOf" srcId="{1E50BA14-A3A6-4818-99B6-55DFB6B5C203}" destId="{4316D5B0-8C53-4750-BCA9-68C8219C3898}" srcOrd="0" destOrd="0" presId="urn:microsoft.com/office/officeart/2005/8/layout/hierarchy1"/>
    <dgm:cxn modelId="{9B18308C-9459-405D-8E77-130AE6942834}" type="presOf" srcId="{F757708A-9482-4500-8715-F296DE56DE84}" destId="{D2C7E4EF-D45A-4A39-933C-C5A403204ED7}" srcOrd="0" destOrd="0" presId="urn:microsoft.com/office/officeart/2005/8/layout/hierarchy1"/>
    <dgm:cxn modelId="{C209FBC0-71EE-4360-9AC3-68DDD89D2021}" type="presOf" srcId="{97A247F2-4003-49DA-ACCF-14CD092B1A83}" destId="{F0FCD8F4-8E26-4F77-85E9-DB3C3ED42BA1}" srcOrd="0" destOrd="0" presId="urn:microsoft.com/office/officeart/2005/8/layout/hierarchy1"/>
    <dgm:cxn modelId="{A8EB1FA2-8903-40A2-86CB-1B9DB1A04367}" type="presOf" srcId="{C89108E2-C067-468D-B650-84B253815B97}" destId="{02AB09B6-65C1-48D2-9A1E-168695F7116C}" srcOrd="0" destOrd="0" presId="urn:microsoft.com/office/officeart/2005/8/layout/hierarchy1"/>
    <dgm:cxn modelId="{BD965CC7-A2B1-4283-93D5-0F89F3ADC272}" type="presOf" srcId="{D5BAA366-C8AD-409D-A8A1-F2B908727BDF}" destId="{FB2AA2D1-0A98-4129-8687-F0A2419A7B23}" srcOrd="0" destOrd="0" presId="urn:microsoft.com/office/officeart/2005/8/layout/hierarchy1"/>
    <dgm:cxn modelId="{85FF81E5-28A1-4753-8B68-51B1FEBF6E0B}" type="presOf" srcId="{9F7C7E7C-663F-4200-98D1-298060DA544B}" destId="{2AAE34CF-A6F4-4DAE-8423-5F8AD8F337C5}" srcOrd="0" destOrd="0" presId="urn:microsoft.com/office/officeart/2005/8/layout/hierarchy1"/>
    <dgm:cxn modelId="{87DD0035-02D0-437A-B803-023811AF6498}" type="presOf" srcId="{509517C4-5BC2-4E7A-9D30-23BC69CD48A8}" destId="{76D1AC58-832F-4D9B-BC75-4D1623E0BD11}" srcOrd="0" destOrd="0" presId="urn:microsoft.com/office/officeart/2005/8/layout/hierarchy1"/>
    <dgm:cxn modelId="{A75B8F00-7192-4F76-BB0A-050814E99B08}" srcId="{21AA2E3E-5678-4A8C-8FF0-83A4888F40B9}" destId="{66CACC3C-5429-4A32-AA71-3FE4BAB39AFF}" srcOrd="1" destOrd="0" parTransId="{DD279BFE-1F38-41CE-A3DB-C5E7B6D567AF}" sibTransId="{218A81B7-C879-4323-A35D-9C17354D47A7}"/>
    <dgm:cxn modelId="{9513E563-92A3-4307-9B88-B80148BA63A6}" srcId="{6E301E79-8FA9-4C94-BF89-851AAEF0A3DA}" destId="{9F7C7E7C-663F-4200-98D1-298060DA544B}" srcOrd="1" destOrd="0" parTransId="{509517C4-5BC2-4E7A-9D30-23BC69CD48A8}" sibTransId="{ECF2F1EE-E175-4F0A-A41E-04E401C5E631}"/>
    <dgm:cxn modelId="{44B23363-E11F-4470-8944-B0D03D9235C2}" srcId="{66CACC3C-5429-4A32-AA71-3FE4BAB39AFF}" destId="{CD1AB740-B9ED-49D8-A02A-C3748128F29A}" srcOrd="1" destOrd="0" parTransId="{D5BAA366-C8AD-409D-A8A1-F2B908727BDF}" sibTransId="{F98F8287-12CB-49BD-B2AE-8E97658FFA41}"/>
    <dgm:cxn modelId="{4A4BEC34-4111-45CD-A27B-4128A4B66FB5}" type="presParOf" srcId="{14405BCD-A3CD-44AA-8BD6-E5AD26335CC3}" destId="{33E771ED-B24E-4B52-BF96-AB4CC0592AFA}" srcOrd="0" destOrd="0" presId="urn:microsoft.com/office/officeart/2005/8/layout/hierarchy1"/>
    <dgm:cxn modelId="{6A20699C-9E63-4877-BC56-116AD3F55222}" type="presParOf" srcId="{33E771ED-B24E-4B52-BF96-AB4CC0592AFA}" destId="{F7ABBA3E-8A00-428F-86A3-5B8EE1A0848E}" srcOrd="0" destOrd="0" presId="urn:microsoft.com/office/officeart/2005/8/layout/hierarchy1"/>
    <dgm:cxn modelId="{65C4936B-B557-485A-AE9E-A5C1F6A06946}" type="presParOf" srcId="{F7ABBA3E-8A00-428F-86A3-5B8EE1A0848E}" destId="{39FCD3CD-9A13-48A5-9E1A-37738676B56E}" srcOrd="0" destOrd="0" presId="urn:microsoft.com/office/officeart/2005/8/layout/hierarchy1"/>
    <dgm:cxn modelId="{750FEF57-F33E-472F-9765-EE8497BFE9F0}" type="presParOf" srcId="{F7ABBA3E-8A00-428F-86A3-5B8EE1A0848E}" destId="{0204CA5D-53BE-433F-81A3-2D2E8A37C1F6}" srcOrd="1" destOrd="0" presId="urn:microsoft.com/office/officeart/2005/8/layout/hierarchy1"/>
    <dgm:cxn modelId="{A2AD74D2-372F-46A8-80C2-E1E6803B440D}" type="presParOf" srcId="{33E771ED-B24E-4B52-BF96-AB4CC0592AFA}" destId="{92B40FDC-070E-46DC-AF23-AB3943236AE2}" srcOrd="1" destOrd="0" presId="urn:microsoft.com/office/officeart/2005/8/layout/hierarchy1"/>
    <dgm:cxn modelId="{F60237CB-6896-4687-AD03-4F7A1ED2D964}" type="presParOf" srcId="{92B40FDC-070E-46DC-AF23-AB3943236AE2}" destId="{F0FCD8F4-8E26-4F77-85E9-DB3C3ED42BA1}" srcOrd="0" destOrd="0" presId="urn:microsoft.com/office/officeart/2005/8/layout/hierarchy1"/>
    <dgm:cxn modelId="{0BAF1288-8093-47A4-86F8-734B00BCB39B}" type="presParOf" srcId="{92B40FDC-070E-46DC-AF23-AB3943236AE2}" destId="{0A88ECB7-9B1E-408A-974A-6898EF72F15A}" srcOrd="1" destOrd="0" presId="urn:microsoft.com/office/officeart/2005/8/layout/hierarchy1"/>
    <dgm:cxn modelId="{1336B456-1DB8-479C-A7A4-D05F2B144EE9}" type="presParOf" srcId="{0A88ECB7-9B1E-408A-974A-6898EF72F15A}" destId="{EF3778A9-F122-4BDC-B099-3B62A1751CD0}" srcOrd="0" destOrd="0" presId="urn:microsoft.com/office/officeart/2005/8/layout/hierarchy1"/>
    <dgm:cxn modelId="{4B3A7C6B-F81C-4C1B-80CF-8D618CE394A8}" type="presParOf" srcId="{EF3778A9-F122-4BDC-B099-3B62A1751CD0}" destId="{42F3B81F-DA97-4FA6-80E5-8FDB201AE819}" srcOrd="0" destOrd="0" presId="urn:microsoft.com/office/officeart/2005/8/layout/hierarchy1"/>
    <dgm:cxn modelId="{32F60200-AAAB-4091-95E4-5F6C750B9F45}" type="presParOf" srcId="{EF3778A9-F122-4BDC-B099-3B62A1751CD0}" destId="{10306BCD-264D-408B-840F-EFD4A9DB9C44}" srcOrd="1" destOrd="0" presId="urn:microsoft.com/office/officeart/2005/8/layout/hierarchy1"/>
    <dgm:cxn modelId="{FB789C7B-6095-4A8A-B528-ED85234E0A77}" type="presParOf" srcId="{0A88ECB7-9B1E-408A-974A-6898EF72F15A}" destId="{BD3257A6-CF8A-485E-9B40-BE3AD16BF21D}" srcOrd="1" destOrd="0" presId="urn:microsoft.com/office/officeart/2005/8/layout/hierarchy1"/>
    <dgm:cxn modelId="{991083D8-00C1-4042-9CEC-E0CDBFE46346}" type="presParOf" srcId="{BD3257A6-CF8A-485E-9B40-BE3AD16BF21D}" destId="{4316D5B0-8C53-4750-BCA9-68C8219C3898}" srcOrd="0" destOrd="0" presId="urn:microsoft.com/office/officeart/2005/8/layout/hierarchy1"/>
    <dgm:cxn modelId="{39AB793A-258D-4808-9AE3-EFFC8CD6CD7C}" type="presParOf" srcId="{BD3257A6-CF8A-485E-9B40-BE3AD16BF21D}" destId="{D49AD976-2823-4C12-81F9-F113E7636CE6}" srcOrd="1" destOrd="0" presId="urn:microsoft.com/office/officeart/2005/8/layout/hierarchy1"/>
    <dgm:cxn modelId="{9511A94E-F7FB-44FD-835E-CD238F41722D}" type="presParOf" srcId="{D49AD976-2823-4C12-81F9-F113E7636CE6}" destId="{550F84BC-79A7-4DA7-AF85-E56D6FCE3901}" srcOrd="0" destOrd="0" presId="urn:microsoft.com/office/officeart/2005/8/layout/hierarchy1"/>
    <dgm:cxn modelId="{1EEDCF30-C138-42BE-ADD0-FE9FBCD471D6}" type="presParOf" srcId="{550F84BC-79A7-4DA7-AF85-E56D6FCE3901}" destId="{AF31420C-E0C7-46A7-9E98-05C9A9DF218C}" srcOrd="0" destOrd="0" presId="urn:microsoft.com/office/officeart/2005/8/layout/hierarchy1"/>
    <dgm:cxn modelId="{F8FE99D8-247B-40A8-8CF4-FFA82316C76F}" type="presParOf" srcId="{550F84BC-79A7-4DA7-AF85-E56D6FCE3901}" destId="{D2C7E4EF-D45A-4A39-933C-C5A403204ED7}" srcOrd="1" destOrd="0" presId="urn:microsoft.com/office/officeart/2005/8/layout/hierarchy1"/>
    <dgm:cxn modelId="{059B0E0F-A8FC-4B7A-8FE0-70C57DF81983}" type="presParOf" srcId="{D49AD976-2823-4C12-81F9-F113E7636CE6}" destId="{5C39AE8A-F9C4-4B07-AA85-10B70D0C99C7}" srcOrd="1" destOrd="0" presId="urn:microsoft.com/office/officeart/2005/8/layout/hierarchy1"/>
    <dgm:cxn modelId="{0E27E94C-8084-4A1F-A7D5-D2A390A37D12}" type="presParOf" srcId="{BD3257A6-CF8A-485E-9B40-BE3AD16BF21D}" destId="{76D1AC58-832F-4D9B-BC75-4D1623E0BD11}" srcOrd="2" destOrd="0" presId="urn:microsoft.com/office/officeart/2005/8/layout/hierarchy1"/>
    <dgm:cxn modelId="{3494E964-3F94-4648-831A-B3C62E234244}" type="presParOf" srcId="{BD3257A6-CF8A-485E-9B40-BE3AD16BF21D}" destId="{CD0D1E0C-D57A-4D5B-A91C-1A57FF933525}" srcOrd="3" destOrd="0" presId="urn:microsoft.com/office/officeart/2005/8/layout/hierarchy1"/>
    <dgm:cxn modelId="{694C05ED-D08A-4B77-92B0-B114854A6099}" type="presParOf" srcId="{CD0D1E0C-D57A-4D5B-A91C-1A57FF933525}" destId="{53969303-8582-4955-A560-AB2736574656}" srcOrd="0" destOrd="0" presId="urn:microsoft.com/office/officeart/2005/8/layout/hierarchy1"/>
    <dgm:cxn modelId="{3166BF49-1A5D-4E31-BA73-4E26E6BD92BC}" type="presParOf" srcId="{53969303-8582-4955-A560-AB2736574656}" destId="{75476ACB-220F-4D28-B6F2-71335731366A}" srcOrd="0" destOrd="0" presId="urn:microsoft.com/office/officeart/2005/8/layout/hierarchy1"/>
    <dgm:cxn modelId="{2169811E-E867-4C98-A38B-DEAD70EC53CF}" type="presParOf" srcId="{53969303-8582-4955-A560-AB2736574656}" destId="{2AAE34CF-A6F4-4DAE-8423-5F8AD8F337C5}" srcOrd="1" destOrd="0" presId="urn:microsoft.com/office/officeart/2005/8/layout/hierarchy1"/>
    <dgm:cxn modelId="{36817462-50B6-4EE5-8130-ABDB2D60DDCB}" type="presParOf" srcId="{CD0D1E0C-D57A-4D5B-A91C-1A57FF933525}" destId="{BD605FF1-371B-45B4-A463-1178A5A0350C}" srcOrd="1" destOrd="0" presId="urn:microsoft.com/office/officeart/2005/8/layout/hierarchy1"/>
    <dgm:cxn modelId="{7501F649-522C-4319-885C-B9F3294DDABB}" type="presParOf" srcId="{92B40FDC-070E-46DC-AF23-AB3943236AE2}" destId="{4CA487BD-3223-41FF-A6C3-E955B3D4C6D6}" srcOrd="2" destOrd="0" presId="urn:microsoft.com/office/officeart/2005/8/layout/hierarchy1"/>
    <dgm:cxn modelId="{0F54C8ED-F787-4850-9B26-5FF296BFD843}" type="presParOf" srcId="{92B40FDC-070E-46DC-AF23-AB3943236AE2}" destId="{9EA6ECA2-4512-4880-A87C-AB9DDEEB57F6}" srcOrd="3" destOrd="0" presId="urn:microsoft.com/office/officeart/2005/8/layout/hierarchy1"/>
    <dgm:cxn modelId="{7101891B-C517-49E5-9522-533F170DD7A2}" type="presParOf" srcId="{9EA6ECA2-4512-4880-A87C-AB9DDEEB57F6}" destId="{581178DC-C0C8-4CC4-80D3-1ADDD9F3FE62}" srcOrd="0" destOrd="0" presId="urn:microsoft.com/office/officeart/2005/8/layout/hierarchy1"/>
    <dgm:cxn modelId="{C9208963-E6D7-41F2-BF24-9B60ED3B9ED5}" type="presParOf" srcId="{581178DC-C0C8-4CC4-80D3-1ADDD9F3FE62}" destId="{99EE2DC2-D076-4447-B382-6F4983F0C6C2}" srcOrd="0" destOrd="0" presId="urn:microsoft.com/office/officeart/2005/8/layout/hierarchy1"/>
    <dgm:cxn modelId="{88482C67-1DF9-4E8C-A012-51FBF38969C0}" type="presParOf" srcId="{581178DC-C0C8-4CC4-80D3-1ADDD9F3FE62}" destId="{01D11C56-65D1-458F-B95C-1CB281EC96A3}" srcOrd="1" destOrd="0" presId="urn:microsoft.com/office/officeart/2005/8/layout/hierarchy1"/>
    <dgm:cxn modelId="{A632045A-4908-46AF-85A2-0E1455EE766B}" type="presParOf" srcId="{9EA6ECA2-4512-4880-A87C-AB9DDEEB57F6}" destId="{B73A11E9-19C8-4E79-850C-96715C68729C}" srcOrd="1" destOrd="0" presId="urn:microsoft.com/office/officeart/2005/8/layout/hierarchy1"/>
    <dgm:cxn modelId="{EAD47E3B-BDD2-4642-9A92-A67503653561}" type="presParOf" srcId="{B73A11E9-19C8-4E79-850C-96715C68729C}" destId="{110DF98F-82AD-4D6E-A44E-0CC8AB3AB8F8}" srcOrd="0" destOrd="0" presId="urn:microsoft.com/office/officeart/2005/8/layout/hierarchy1"/>
    <dgm:cxn modelId="{86412480-D3E9-494F-A9B6-7FF0C7F3DEB8}" type="presParOf" srcId="{B73A11E9-19C8-4E79-850C-96715C68729C}" destId="{BACD4024-01A2-4FBE-A39F-F61BF7C89D02}" srcOrd="1" destOrd="0" presId="urn:microsoft.com/office/officeart/2005/8/layout/hierarchy1"/>
    <dgm:cxn modelId="{D358E2C9-0114-44FD-B75A-092FBFD18794}" type="presParOf" srcId="{BACD4024-01A2-4FBE-A39F-F61BF7C89D02}" destId="{02F887A2-8611-4E95-B86A-FDF8578F136C}" srcOrd="0" destOrd="0" presId="urn:microsoft.com/office/officeart/2005/8/layout/hierarchy1"/>
    <dgm:cxn modelId="{E267FB2B-7D7D-458C-A593-5B74EF6A986C}" type="presParOf" srcId="{02F887A2-8611-4E95-B86A-FDF8578F136C}" destId="{F540AC51-7D1A-47A0-9891-FFC57E9ED9AC}" srcOrd="0" destOrd="0" presId="urn:microsoft.com/office/officeart/2005/8/layout/hierarchy1"/>
    <dgm:cxn modelId="{698ED247-EED2-4BC8-AB9E-BBC7E1362440}" type="presParOf" srcId="{02F887A2-8611-4E95-B86A-FDF8578F136C}" destId="{02AB09B6-65C1-48D2-9A1E-168695F7116C}" srcOrd="1" destOrd="0" presId="urn:microsoft.com/office/officeart/2005/8/layout/hierarchy1"/>
    <dgm:cxn modelId="{918F6FF0-068F-4EA1-8706-F8BA066F32FE}" type="presParOf" srcId="{BACD4024-01A2-4FBE-A39F-F61BF7C89D02}" destId="{91B63A33-7882-4245-AB2C-41795683A224}" srcOrd="1" destOrd="0" presId="urn:microsoft.com/office/officeart/2005/8/layout/hierarchy1"/>
    <dgm:cxn modelId="{890E1B45-C8E2-4CFA-B5CF-86A3B89F4ED5}" type="presParOf" srcId="{B73A11E9-19C8-4E79-850C-96715C68729C}" destId="{FB2AA2D1-0A98-4129-8687-F0A2419A7B23}" srcOrd="2" destOrd="0" presId="urn:microsoft.com/office/officeart/2005/8/layout/hierarchy1"/>
    <dgm:cxn modelId="{18CC210D-E5CA-44B3-870A-3E8E30313988}" type="presParOf" srcId="{B73A11E9-19C8-4E79-850C-96715C68729C}" destId="{B5E5C4BC-4A3F-488C-885D-86171697DD32}" srcOrd="3" destOrd="0" presId="urn:microsoft.com/office/officeart/2005/8/layout/hierarchy1"/>
    <dgm:cxn modelId="{DA19CE0E-E54C-4513-807A-00B92B288570}" type="presParOf" srcId="{B5E5C4BC-4A3F-488C-885D-86171697DD32}" destId="{5A87D1CC-B4D7-4F80-9BEA-70691DD17817}" srcOrd="0" destOrd="0" presId="urn:microsoft.com/office/officeart/2005/8/layout/hierarchy1"/>
    <dgm:cxn modelId="{A1F4E3CD-D536-4FE1-BB32-DA82AA641431}" type="presParOf" srcId="{5A87D1CC-B4D7-4F80-9BEA-70691DD17817}" destId="{3540922C-1A1B-4905-803C-7E731B7C0243}" srcOrd="0" destOrd="0" presId="urn:microsoft.com/office/officeart/2005/8/layout/hierarchy1"/>
    <dgm:cxn modelId="{8D3C4002-9DCD-4194-B80F-BA3CCD4B4E1F}" type="presParOf" srcId="{5A87D1CC-B4D7-4F80-9BEA-70691DD17817}" destId="{BE956727-9C96-46CB-93B6-FD158FB0EF15}" srcOrd="1" destOrd="0" presId="urn:microsoft.com/office/officeart/2005/8/layout/hierarchy1"/>
    <dgm:cxn modelId="{966737C5-C25D-48A9-BE0B-D7A0E6C30281}" type="presParOf" srcId="{B5E5C4BC-4A3F-488C-885D-86171697DD32}" destId="{6324D16A-D6A0-4095-9282-860077C8D382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3978D-F678-4B5A-A6E8-AA9999DB277E}" type="datetimeFigureOut">
              <a:rPr lang="sr-Latn-CS" smtClean="0"/>
              <a:t>11.3.2013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2466-0E0C-429B-95EC-F0824C9F283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2466-0E0C-429B-95EC-F0824C9F283F}" type="slidenum">
              <a:rPr lang="hr-HR" smtClean="0"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8DA057-84A9-4355-BAFE-E33C2871077C}" type="datetimeFigureOut">
              <a:rPr lang="sr-Latn-CS" smtClean="0"/>
              <a:pPr/>
              <a:t>11.3.2013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BC6683-CCBD-47C9-864E-EA999E11649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groklub.com/upload/slike/bijeli-slj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hr-HR" sz="5400" u="sng" dirty="0" smtClean="0">
                <a:solidFill>
                  <a:srgbClr val="841626"/>
                </a:solidFill>
                <a:latin typeface="Algerian" pitchFamily="82" charset="0"/>
              </a:rPr>
              <a:t>LJEKOVITO BILJE</a:t>
            </a:r>
            <a:endParaRPr lang="hr-HR" sz="5400" u="sng" dirty="0">
              <a:solidFill>
                <a:srgbClr val="841626"/>
              </a:solidFill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14480" y="4857760"/>
            <a:ext cx="4829164" cy="17526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solidFill>
                  <a:srgbClr val="0066FF"/>
                </a:solidFill>
                <a:latin typeface="Cooper Black" pitchFamily="18" charset="0"/>
              </a:rPr>
              <a:t>Bijeli sljez</a:t>
            </a:r>
            <a:endParaRPr lang="hr-HR" sz="4800" dirty="0">
              <a:solidFill>
                <a:srgbClr val="0066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pticica.com/foto/0000988814_l_0_tuur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2928893" cy="3571876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SwK9VCVemeLGcLf_K2eLMI4epJdG0PJysZ7KbL47QupIXn2A6Fs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071834" cy="3286124"/>
          </a:xfrm>
          <a:prstGeom prst="rect">
            <a:avLst/>
          </a:prstGeom>
          <a:noFill/>
        </p:spPr>
      </p:pic>
      <p:pic>
        <p:nvPicPr>
          <p:cNvPr id="1030" name="Picture 6" descr="http://3.bp.blogspot.com/-19xYjGf4Jzw/T0dHxq7fXII/AAAAAAAAAGI/HRAmVTsW3iA/s1600/Althaea_Officinalis_Extrac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0"/>
            <a:ext cx="3143240" cy="3286124"/>
          </a:xfrm>
          <a:prstGeom prst="rect">
            <a:avLst/>
          </a:prstGeom>
          <a:noFill/>
        </p:spPr>
      </p:pic>
      <p:pic>
        <p:nvPicPr>
          <p:cNvPr id="1032" name="Picture 8" descr="http://www.ljekovite-biljke.com/samonikle%20biljke/sljez%20cr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286124"/>
            <a:ext cx="3071802" cy="3571876"/>
          </a:xfrm>
          <a:prstGeom prst="rect">
            <a:avLst/>
          </a:prstGeom>
          <a:noFill/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1700" y="3286125"/>
            <a:ext cx="3162300" cy="3571876"/>
          </a:xfrm>
          <a:prstGeom prst="rect">
            <a:avLst/>
          </a:prstGeom>
          <a:noFill/>
        </p:spPr>
      </p:pic>
      <p:pic>
        <p:nvPicPr>
          <p:cNvPr id="1036" name="Picture 12" descr="Pictu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928926" cy="32908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ce 4"/>
          <p:cNvSpPr/>
          <p:nvPr/>
        </p:nvSpPr>
        <p:spPr>
          <a:xfrm>
            <a:off x="857224" y="357166"/>
            <a:ext cx="6072230" cy="5857916"/>
          </a:xfrm>
          <a:prstGeom prst="sun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hr-HR" sz="3200" dirty="0" smtClean="0">
                <a:solidFill>
                  <a:schemeClr val="accent2"/>
                </a:solidFill>
                <a:latin typeface="Algerian" pitchFamily="82" charset="0"/>
              </a:rPr>
              <a:t>IZRADILA: HELENA SAČIĆ </a:t>
            </a:r>
            <a:endParaRPr lang="hr-HR" sz="3200" dirty="0">
              <a:solidFill>
                <a:schemeClr val="accent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/>
        </p:nvGraphicFramePr>
        <p:xfrm>
          <a:off x="642910" y="-500090"/>
          <a:ext cx="7786774" cy="807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Forte" pitchFamily="66" charset="0"/>
              </a:rPr>
              <a:t>Bijeli sljez</a:t>
            </a:r>
            <a:endParaRPr lang="hr-HR" sz="4400" dirty="0">
              <a:latin typeface="Forte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500174"/>
            <a:ext cx="7239000" cy="5357826"/>
          </a:xfrm>
        </p:spPr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Dlakava trajnica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Porodica</a:t>
            </a: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Sljezovi (</a:t>
            </a:r>
            <a:r>
              <a:rPr lang="hr-HR" sz="2800" i="1" dirty="0" smtClean="0">
                <a:latin typeface="Times New Roman" pitchFamily="18" charset="0"/>
                <a:cs typeface="Times New Roman" pitchFamily="18" charset="0"/>
              </a:rPr>
              <a:t>Malvaceae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Podrijetlom je iz Azije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Služi kao ljekovita biljka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Dijelovi koji se koriste za upotrebu su korijen i list 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428860" y="4286256"/>
            <a:ext cx="2585979" cy="2571744"/>
            <a:chOff x="4929190" y="3286124"/>
            <a:chExt cx="2585979" cy="2571744"/>
          </a:xfrm>
        </p:grpSpPr>
        <p:cxnSp>
          <p:nvCxnSpPr>
            <p:cNvPr id="16" name="Zakrivljeni poveznik 15"/>
            <p:cNvCxnSpPr/>
            <p:nvPr/>
          </p:nvCxnSpPr>
          <p:spPr>
            <a:xfrm rot="16200000" flipH="1">
              <a:off x="5715020" y="4714872"/>
              <a:ext cx="1571612" cy="714380"/>
            </a:xfrm>
            <a:prstGeom prst="curvedConnector3">
              <a:avLst>
                <a:gd name="adj1" fmla="val 50000"/>
              </a:avLst>
            </a:prstGeom>
            <a:ln w="127000" cmpd="sng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a 14"/>
            <p:cNvGrpSpPr/>
            <p:nvPr/>
          </p:nvGrpSpPr>
          <p:grpSpPr>
            <a:xfrm>
              <a:off x="4929190" y="3286124"/>
              <a:ext cx="2585979" cy="2540502"/>
              <a:chOff x="2405421" y="4286174"/>
              <a:chExt cx="2585979" cy="2540502"/>
            </a:xfrm>
          </p:grpSpPr>
          <p:grpSp>
            <p:nvGrpSpPr>
              <p:cNvPr id="14" name="Grupa 13"/>
              <p:cNvGrpSpPr/>
              <p:nvPr/>
            </p:nvGrpSpPr>
            <p:grpSpPr>
              <a:xfrm rot="9078928">
                <a:off x="2405421" y="4286174"/>
                <a:ext cx="1572585" cy="1495085"/>
                <a:chOff x="173085" y="116412"/>
                <a:chExt cx="1572585" cy="1495085"/>
              </a:xfrm>
            </p:grpSpPr>
            <p:sp>
              <p:nvSpPr>
                <p:cNvPr id="8" name="Srce 7"/>
                <p:cNvSpPr/>
                <p:nvPr/>
              </p:nvSpPr>
              <p:spPr>
                <a:xfrm rot="13483079">
                  <a:off x="173085" y="709077"/>
                  <a:ext cx="714348" cy="785818"/>
                </a:xfrm>
                <a:prstGeom prst="hear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 dirty="0"/>
                </a:p>
              </p:txBody>
            </p:sp>
            <p:grpSp>
              <p:nvGrpSpPr>
                <p:cNvPr id="13" name="Grupa 12"/>
                <p:cNvGrpSpPr/>
                <p:nvPr/>
              </p:nvGrpSpPr>
              <p:grpSpPr>
                <a:xfrm>
                  <a:off x="173129" y="116412"/>
                  <a:ext cx="1572541" cy="1495085"/>
                  <a:chOff x="173129" y="116412"/>
                  <a:chExt cx="1572541" cy="1495085"/>
                </a:xfrm>
              </p:grpSpPr>
              <p:sp>
                <p:nvSpPr>
                  <p:cNvPr id="11" name="Srce 10"/>
                  <p:cNvSpPr/>
                  <p:nvPr/>
                </p:nvSpPr>
                <p:spPr>
                  <a:xfrm rot="5716668">
                    <a:off x="995587" y="498935"/>
                    <a:ext cx="714348" cy="785818"/>
                  </a:xfrm>
                  <a:prstGeom prst="hear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 dirty="0"/>
                  </a:p>
                </p:txBody>
              </p:sp>
              <p:sp>
                <p:nvSpPr>
                  <p:cNvPr id="10" name="Srce 9"/>
                  <p:cNvSpPr/>
                  <p:nvPr/>
                </p:nvSpPr>
                <p:spPr>
                  <a:xfrm rot="10388005">
                    <a:off x="615886" y="825679"/>
                    <a:ext cx="714348" cy="785818"/>
                  </a:xfrm>
                  <a:prstGeom prst="hear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 dirty="0"/>
                  </a:p>
                </p:txBody>
              </p:sp>
              <p:sp>
                <p:nvSpPr>
                  <p:cNvPr id="9" name="Srce 8"/>
                  <p:cNvSpPr/>
                  <p:nvPr/>
                </p:nvSpPr>
                <p:spPr>
                  <a:xfrm rot="1550818">
                    <a:off x="707037" y="116412"/>
                    <a:ext cx="714348" cy="785818"/>
                  </a:xfrm>
                  <a:prstGeom prst="hear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 dirty="0"/>
                  </a:p>
                </p:txBody>
              </p:sp>
              <p:sp>
                <p:nvSpPr>
                  <p:cNvPr id="6" name="Srce 5"/>
                  <p:cNvSpPr/>
                  <p:nvPr/>
                </p:nvSpPr>
                <p:spPr>
                  <a:xfrm rot="18911245">
                    <a:off x="173129" y="137560"/>
                    <a:ext cx="714348" cy="785818"/>
                  </a:xfrm>
                  <a:prstGeom prst="hear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 dirty="0"/>
                  </a:p>
                </p:txBody>
              </p:sp>
              <p:sp>
                <p:nvSpPr>
                  <p:cNvPr id="4" name="Elipsa 3"/>
                  <p:cNvSpPr/>
                  <p:nvPr/>
                </p:nvSpPr>
                <p:spPr>
                  <a:xfrm rot="20442202">
                    <a:off x="683854" y="701414"/>
                    <a:ext cx="407946" cy="31715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 dirty="0"/>
                  </a:p>
                </p:txBody>
              </p:sp>
            </p:grpSp>
          </p:grpSp>
          <p:sp>
            <p:nvSpPr>
              <p:cNvPr id="18" name="Suza 17"/>
              <p:cNvSpPr/>
              <p:nvPr/>
            </p:nvSpPr>
            <p:spPr>
              <a:xfrm rot="5116015">
                <a:off x="3525604" y="6112308"/>
                <a:ext cx="642942" cy="785794"/>
              </a:xfrm>
              <a:prstGeom prst="teardrop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sp>
            <p:nvSpPr>
              <p:cNvPr id="19" name="Suza 18"/>
              <p:cNvSpPr/>
              <p:nvPr/>
            </p:nvSpPr>
            <p:spPr>
              <a:xfrm rot="10211737">
                <a:off x="4348458" y="6023203"/>
                <a:ext cx="642942" cy="785794"/>
              </a:xfrm>
              <a:prstGeom prst="teardrop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Forte" pitchFamily="66" charset="0"/>
              </a:rPr>
              <a:t>IZGLED</a:t>
            </a:r>
            <a:endParaRPr lang="hr-HR" sz="4400" dirty="0">
              <a:latin typeface="Forte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Visoki je 60 do 120 cm uspravnih odrvenjelih stabljika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Listovi su jajasti i šiljasti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Cvjetovi su bijeli ili ružičasti i nalaze se u grozdovima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Ispod zemlje nalazi se snažan vretenast korijen koji je razgranjen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Sadrži sluz</a:t>
            </a:r>
          </a:p>
          <a:p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narodnilijek.com/web/wp-content/uploads/sljez-bijel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442915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Forte" pitchFamily="66" charset="0"/>
              </a:rPr>
              <a:t>stanište</a:t>
            </a:r>
            <a:endParaRPr lang="hr-HR" sz="4400" dirty="0">
              <a:latin typeface="Forte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aste u močvarnim i vlažnim područjima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Može se uzgajati u vrtu pod uvjetom da ima dovoljno vlage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Mnoge pripadnice porodice sljezova, kao što su vrtni sljez i hibisk, često se uzgajaju kao ukrasno i vrtno cvijeće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Forte" pitchFamily="66" charset="0"/>
              </a:rPr>
              <a:t>branje</a:t>
            </a:r>
            <a:endParaRPr lang="hr-HR" sz="4400" dirty="0">
              <a:latin typeface="Forte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Lišće i cvijet sabiru se za vrijeme cvatnje i suše u hladu na tavanu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Korijen se vadi u proljeće i jesen: dobro se očisti, po sredini proreže i naglo suši pri umjetnoj toplini do 40°c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Prije upotrebe korijen se oguli i isječe u sitni kockice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Mora imati lijepu izrazitu bijelu boju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Forte" pitchFamily="66" charset="0"/>
              </a:rPr>
              <a:t>ljekovitost</a:t>
            </a:r>
            <a:endParaRPr lang="hr-HR" sz="4400" dirty="0">
              <a:latin typeface="Forte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Biljka bogata sluzi koja djeluje veoma umirujuće na nadražena ili upaljena tkiva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Liječi upale u probavnom sustavu, od čireva u ustima i želucu, enteritisa i kolitisa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List sljeza češće se koristi za liječenje respiratornih problema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Veoma je blag i nije neugodna okusa, zbog čega se koristi kao lijek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za djecu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gljz.hr/userFiles/fotografijeCMS/184_gradske-ljek_kataloske2-0001-DSC08155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500570"/>
            <a:ext cx="3500462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Forte" pitchFamily="66" charset="0"/>
              </a:rPr>
              <a:t>recepti</a:t>
            </a:r>
            <a:endParaRPr lang="hr-HR" sz="4400" dirty="0">
              <a:latin typeface="Forte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u="sng" dirty="0" smtClean="0">
                <a:latin typeface="Times New Roman" pitchFamily="18" charset="0"/>
                <a:cs typeface="Times New Roman" pitchFamily="18" charset="0"/>
              </a:rPr>
              <a:t>Čaj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2 žličice listova preliti s 1,5 dl vruće vode i ostaviti da odstoji 10 minuta ili 10 do 15 g korijena staviti u 1,5 dl hladne vode i ostaviti da odstoji 90 minuta često miješajući, a potom ocijediti</a:t>
            </a:r>
          </a:p>
          <a:p>
            <a:r>
              <a:rPr lang="hr-HR" b="1" u="sng" dirty="0" smtClean="0">
                <a:latin typeface="Times New Roman" pitchFamily="18" charset="0"/>
                <a:cs typeface="Times New Roman" pitchFamily="18" charset="0"/>
              </a:rPr>
              <a:t>Sirup od bijelog sljeza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: Korijen bijelog sljeza (500 g) oguli se, izreže u sitne kocke i stavi u staklenku. Na to se nalije 1,5 l vode i 100 g alkohola (96%). Drži se na toplom mjestu 24 sata uz često mućkanje. Nakon 24 sata se ocijedi, doda 1600 g šećera i kuha dok se ne ukuha na polovicu </a:t>
            </a:r>
            <a:br>
              <a:rPr lang="hr-HR" dirty="0" smtClean="0">
                <a:latin typeface="Times New Roman" pitchFamily="18" charset="0"/>
                <a:cs typeface="Times New Roman" pitchFamily="18" charset="0"/>
              </a:rPr>
            </a:b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Forte" pitchFamily="66" charset="0"/>
              </a:rPr>
              <a:t>kulinarstvo</a:t>
            </a:r>
            <a:endParaRPr lang="hr-HR" sz="4400" dirty="0">
              <a:latin typeface="Forte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Korijen bijelog sljeza je slatkast i spužvast, u prošlosti se koristio kao povrće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U današnje vrijeme se od sljeza proizvode kolačići, često preprženi ili preliveni vrućom čokoladom, ali po okusu malo podsjećaju na korijen biljke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upload.wikimedia.org/wikipedia/commons/d/dd/Stockrose_2006_0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586" y="3732767"/>
            <a:ext cx="2705736" cy="31252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</TotalTime>
  <Words>399</Words>
  <Application>Microsoft Office PowerPoint</Application>
  <PresentationFormat>Prikaz na zaslonu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Bogatstvo</vt:lpstr>
      <vt:lpstr>LJEKOVITO BILJE</vt:lpstr>
      <vt:lpstr>Slajd 2</vt:lpstr>
      <vt:lpstr>Bijeli sljez</vt:lpstr>
      <vt:lpstr>IZGLED</vt:lpstr>
      <vt:lpstr>stanište</vt:lpstr>
      <vt:lpstr>branje</vt:lpstr>
      <vt:lpstr>ljekovitost</vt:lpstr>
      <vt:lpstr>recepti</vt:lpstr>
      <vt:lpstr>kulinarstvo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LJEKOVITO BILJE</dc:title>
  <dc:creator>Profesorica</dc:creator>
  <cp:lastModifiedBy>KOrisnik</cp:lastModifiedBy>
  <cp:revision>21</cp:revision>
  <dcterms:created xsi:type="dcterms:W3CDTF">2013-03-05T12:32:12Z</dcterms:created>
  <dcterms:modified xsi:type="dcterms:W3CDTF">2013-03-11T20:12:00Z</dcterms:modified>
</cp:coreProperties>
</file>