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FF900-C7FC-4662-A877-02B63A0A2B0F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8BEDC-61B7-42C3-B311-4735589B25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42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8BEDC-61B7-42C3-B311-4735589B25E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2D3B16-113F-40A1-85EF-B6B3C8CB7373}" type="datetimeFigureOut">
              <a:rPr lang="hr-HR" smtClean="0"/>
              <a:t>13.3.2017.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A07530-EF4B-4FF4-8BD4-3876DE37FB6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NIZINSKI ZAVIČAJ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MARTIN BREŠKO</a:t>
            </a: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5020"/>
            <a:ext cx="4499992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POLOŽAJ I RELJEF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r-HR" dirty="0" smtClean="0"/>
              <a:t>U Republici Hrvatskoj, između rijeka Mure, </a:t>
            </a:r>
          </a:p>
          <a:p>
            <a:pPr marL="68580" indent="0">
              <a:buNone/>
            </a:pPr>
            <a:r>
              <a:rPr lang="hr-HR" dirty="0" smtClean="0"/>
              <a:t>Save, Drave i Dunava, prevladavaju nizine.</a:t>
            </a:r>
          </a:p>
          <a:p>
            <a:pPr marL="68580" indent="0">
              <a:buNone/>
            </a:pPr>
            <a:r>
              <a:rPr lang="hr-HR" dirty="0" smtClean="0"/>
              <a:t>Taj je prostor dio velike Panonske </a:t>
            </a:r>
            <a:r>
              <a:rPr lang="hr-HR" dirty="0" smtClean="0"/>
              <a:t>nizine, jedne </a:t>
            </a:r>
            <a:r>
              <a:rPr lang="hr-HR" dirty="0" smtClean="0"/>
              <a:t>od najvećih europski ravnica.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293096"/>
            <a:ext cx="403244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6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GOSPODARSTVO NIZINSKI KRAJEVA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Nizinski krajevi Hrvatske pogodni su za poljodjelstvo zbog plodna tla, povoljna rasporeda padalina i mogućnosti natapanja polja.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05064"/>
            <a:ext cx="504056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2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HRASTOVA ŠUMA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ŠUME HRASTA  su u SLAVONSKIM ŠUMAMA</a:t>
            </a:r>
          </a:p>
          <a:p>
            <a:r>
              <a:rPr lang="hr-HR" dirty="0" smtClean="0"/>
              <a:t>Tamo su prelijepe šume</a:t>
            </a:r>
            <a:r>
              <a:rPr lang="hr-HR" dirty="0" smtClean="0"/>
              <a:t>, rijeke, potoci </a:t>
            </a:r>
            <a:r>
              <a:rPr lang="hr-HR" dirty="0" smtClean="0"/>
              <a:t>i cvijeće.</a:t>
            </a:r>
          </a:p>
          <a:p>
            <a:r>
              <a:rPr lang="hr-HR" dirty="0" smtClean="0"/>
              <a:t>Pročitajte pripovijetku o Slavonskim šumama Josipa Kozarca.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01270"/>
            <a:ext cx="2037209" cy="256208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509120"/>
            <a:ext cx="2830633" cy="203177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75072"/>
            <a:ext cx="3037838" cy="17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6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PRIRODNO-ZEMLJOPISNI UVJETI NIZINSKI KRAJEVI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PODNEBLJE-</a:t>
            </a:r>
          </a:p>
          <a:p>
            <a:r>
              <a:rPr lang="hr-HR" dirty="0" smtClean="0"/>
              <a:t>Nizinski krajevi imaju UMJERENO TOPLU KLIMU-ljeta su topla,a zime hladne(ne i oštre),s čestim snijegom.</a:t>
            </a:r>
          </a:p>
          <a:p>
            <a:r>
              <a:rPr lang="hr-HR" dirty="0" smtClean="0"/>
              <a:t>Kiše je najviše u svibnju i lipnju,kada je žitaricama i nekim drugim poljodjelskim </a:t>
            </a:r>
          </a:p>
          <a:p>
            <a:pPr marL="68580" indent="0">
              <a:buNone/>
            </a:pPr>
            <a:r>
              <a:rPr lang="hr-HR" dirty="0" smtClean="0"/>
              <a:t>   kulturama vlaga najpotrebnija.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28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NASELJA NIZINSKI KRAJEVA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nizinskim krajevima mnogi su predjeli bili   </a:t>
            </a:r>
          </a:p>
          <a:p>
            <a:pPr marL="68580" indent="0">
              <a:buNone/>
            </a:pPr>
            <a:r>
              <a:rPr lang="hr-HR" dirty="0"/>
              <a:t>i</a:t>
            </a:r>
            <a:r>
              <a:rPr lang="hr-HR" dirty="0" smtClean="0"/>
              <a:t>zloženi </a:t>
            </a:r>
            <a:r>
              <a:rPr lang="hr-HR" dirty="0" smtClean="0"/>
              <a:t>poplavama. Zato nisu bili pogodni</a:t>
            </a:r>
          </a:p>
          <a:p>
            <a:pPr marL="68580" indent="0">
              <a:buNone/>
            </a:pPr>
            <a:r>
              <a:rPr lang="hr-HR" dirty="0"/>
              <a:t>z</a:t>
            </a:r>
            <a:r>
              <a:rPr lang="hr-HR" dirty="0" smtClean="0"/>
              <a:t>a </a:t>
            </a:r>
            <a:r>
              <a:rPr lang="hr-HR" dirty="0" smtClean="0"/>
              <a:t>naseljavanje. Ljudi su gradili svoja naselja uglavnom na povišenim i sušnim </a:t>
            </a:r>
          </a:p>
          <a:p>
            <a:pPr marL="68580" indent="0">
              <a:buNone/>
            </a:pPr>
            <a:r>
              <a:rPr lang="hr-HR" dirty="0" smtClean="0"/>
              <a:t>mjestima.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09120"/>
            <a:ext cx="4105275" cy="188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2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POVJESNE I KULTURNE ZNAMENITOSTI NIZINSKIH KRAJEVA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 davne prošlosti ističe se nalazište VUČEDOL pokraj Vukovara.</a:t>
            </a:r>
          </a:p>
          <a:p>
            <a:r>
              <a:rPr lang="hr-HR" dirty="0" smtClean="0"/>
              <a:t>Jedan je od pronađenih predmeta iz tog doba glasovita jarebica.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187" y="4149080"/>
            <a:ext cx="4324350" cy="228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NAJVEĆI NIZINSKI KRAJOLICI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Najveći nizinski krajevi u SLAVONIJI</a:t>
            </a:r>
          </a:p>
          <a:p>
            <a:r>
              <a:rPr lang="hr-HR" dirty="0" smtClean="0"/>
              <a:t>Tamo su rijeke: Dunav,Sava i Drava.</a:t>
            </a:r>
          </a:p>
          <a:p>
            <a:r>
              <a:rPr lang="hr-HR" dirty="0" smtClean="0"/>
              <a:t>Najplodnije tlo je CRNICA. Ona je najplodnija zemlja nizinskih krajeva.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553098"/>
            <a:ext cx="2736304" cy="18478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553098"/>
            <a:ext cx="2153221" cy="169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7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04035"/>
            <a:ext cx="3888432" cy="2488596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54" y="1484784"/>
            <a:ext cx="3400053" cy="217603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84784"/>
            <a:ext cx="3471814" cy="194421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144" y="3633123"/>
            <a:ext cx="3805436" cy="285407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44" y="2383684"/>
            <a:ext cx="2743200" cy="209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215</Words>
  <Application>Microsoft Office PowerPoint</Application>
  <PresentationFormat>Prikaz na zaslonu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Austin</vt:lpstr>
      <vt:lpstr>NIZINSKI ZAVIČAJ</vt:lpstr>
      <vt:lpstr>POLOŽAJ I RELJEF</vt:lpstr>
      <vt:lpstr>GOSPODARSTVO NIZINSKI KRAJEVA</vt:lpstr>
      <vt:lpstr>HRASTOVA ŠUMA</vt:lpstr>
      <vt:lpstr>PRIRODNO-ZEMLJOPISNI UVJETI NIZINSKI KRAJEVI</vt:lpstr>
      <vt:lpstr>NASELJA NIZINSKI KRAJEVA</vt:lpstr>
      <vt:lpstr>POVJESNE I KULTURNE ZNAMENITOSTI NIZINSKIH KRAJEVA</vt:lpstr>
      <vt:lpstr>NAJVEĆI NIZINSKI KRAJOLICI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NIZINSKI ZAVIČAJ</dc:title>
  <dc:creator>Korisnik</dc:creator>
  <cp:lastModifiedBy>Korisnik</cp:lastModifiedBy>
  <cp:revision>16</cp:revision>
  <dcterms:created xsi:type="dcterms:W3CDTF">2017-02-13T11:08:52Z</dcterms:created>
  <dcterms:modified xsi:type="dcterms:W3CDTF">2017-03-13T10:36:43Z</dcterms:modified>
</cp:coreProperties>
</file>