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4660"/>
  </p:normalViewPr>
  <p:slideViewPr>
    <p:cSldViewPr>
      <p:cViewPr varScale="1">
        <p:scale>
          <a:sx n="69" d="100"/>
          <a:sy n="69" d="100"/>
        </p:scale>
        <p:origin x="-8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837-E720-4206-9206-8F6300985921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F9E96-BA75-44BC-8750-1BF5BB4FB7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837-E720-4206-9206-8F6300985921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E96-BA75-44BC-8750-1BF5BB4FB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837-E720-4206-9206-8F6300985921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E96-BA75-44BC-8750-1BF5BB4FB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837-E720-4206-9206-8F6300985921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E96-BA75-44BC-8750-1BF5BB4FB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837-E720-4206-9206-8F6300985921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E96-BA75-44BC-8750-1BF5BB4FB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837-E720-4206-9206-8F6300985921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E96-BA75-44BC-8750-1BF5BB4FB7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837-E720-4206-9206-8F6300985921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E96-BA75-44BC-8750-1BF5BB4FB7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837-E720-4206-9206-8F6300985921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E96-BA75-44BC-8750-1BF5BB4FB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837-E720-4206-9206-8F6300985921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E96-BA75-44BC-8750-1BF5BB4FB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837-E720-4206-9206-8F6300985921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E96-BA75-44BC-8750-1BF5BB4FB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837-E720-4206-9206-8F6300985921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E96-BA75-44BC-8750-1BF5BB4FB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E785837-E720-4206-9206-8F6300985921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44F9E96-BA75-44BC-8750-1BF5BB4FB76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5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Nizinski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krajevi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Republike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Hrvatske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8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Izradio:LEO ČVRK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04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315200" cy="115409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POLJA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752600"/>
            <a:ext cx="4175760" cy="47244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Najplodnija</a:t>
            </a:r>
            <a:r>
              <a:rPr lang="en-US" sz="3600" dirty="0" smtClean="0"/>
              <a:t> </a:t>
            </a:r>
            <a:r>
              <a:rPr lang="en-US" sz="3600" dirty="0" err="1" smtClean="0"/>
              <a:t>zemlja</a:t>
            </a:r>
            <a:r>
              <a:rPr lang="en-US" sz="3600" dirty="0" smtClean="0"/>
              <a:t> je </a:t>
            </a:r>
            <a:r>
              <a:rPr lang="en-US" sz="3600" dirty="0" err="1" smtClean="0"/>
              <a:t>crnica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 Na </a:t>
            </a:r>
            <a:r>
              <a:rPr lang="en-US" sz="3600" dirty="0" err="1" smtClean="0"/>
              <a:t>na</a:t>
            </a:r>
            <a:r>
              <a:rPr lang="hr-HR" sz="3600" dirty="0" smtClean="0"/>
              <a:t>š</a:t>
            </a:r>
            <a:r>
              <a:rPr lang="en-US" sz="3600" dirty="0" err="1" smtClean="0"/>
              <a:t>im</a:t>
            </a:r>
            <a:r>
              <a:rPr lang="en-US" sz="3600" dirty="0" smtClean="0"/>
              <a:t> </a:t>
            </a:r>
            <a:r>
              <a:rPr lang="en-US" sz="3600" dirty="0" err="1" smtClean="0"/>
              <a:t>poljima</a:t>
            </a:r>
            <a:r>
              <a:rPr lang="en-US" sz="3600" dirty="0" smtClean="0"/>
              <a:t> se </a:t>
            </a:r>
            <a:r>
              <a:rPr lang="en-US" sz="3600" dirty="0" err="1" smtClean="0"/>
              <a:t>uzgajaju</a:t>
            </a:r>
            <a:r>
              <a:rPr lang="en-US" sz="3600" dirty="0" smtClean="0"/>
              <a:t>:</a:t>
            </a:r>
            <a:r>
              <a:rPr lang="hr-HR" sz="3600" dirty="0" smtClean="0"/>
              <a:t> </a:t>
            </a:r>
            <a:r>
              <a:rPr lang="en-US" sz="3600" dirty="0" err="1" smtClean="0"/>
              <a:t>kukuruz</a:t>
            </a:r>
            <a:r>
              <a:rPr lang="en-US" sz="3600" dirty="0"/>
              <a:t> </a:t>
            </a:r>
            <a:r>
              <a:rPr lang="en-US" sz="3600" dirty="0" err="1" smtClean="0"/>
              <a:t>i</a:t>
            </a:r>
            <a:r>
              <a:rPr lang="hr-HR" sz="3600" dirty="0" smtClean="0"/>
              <a:t> </a:t>
            </a:r>
            <a:r>
              <a:rPr lang="en-US" sz="3600" dirty="0" smtClean="0"/>
              <a:t>p</a:t>
            </a:r>
            <a:r>
              <a:rPr lang="hr-HR" sz="3600" dirty="0"/>
              <a:t>š</a:t>
            </a:r>
            <a:r>
              <a:rPr lang="en-US" sz="3600" dirty="0" err="1"/>
              <a:t>enica</a:t>
            </a:r>
            <a:endParaRPr lang="en-US" sz="3600" dirty="0"/>
          </a:p>
          <a:p>
            <a:endParaRPr lang="en-US" sz="3600" dirty="0" smtClean="0"/>
          </a:p>
          <a:p>
            <a:pPr marL="45720" indent="0">
              <a:buNone/>
            </a:pPr>
            <a:r>
              <a:rPr lang="en-US" sz="3600" dirty="0" smtClean="0"/>
              <a:t>  </a:t>
            </a:r>
            <a:endParaRPr lang="en-US" sz="3600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523999"/>
            <a:ext cx="4055269" cy="4905257"/>
          </a:xfrm>
        </p:spPr>
      </p:pic>
    </p:spTree>
    <p:extLst>
      <p:ext uri="{BB962C8B-B14F-4D97-AF65-F5344CB8AC3E}">
        <p14:creationId xmlns:p14="http://schemas.microsoft.com/office/powerpoint/2010/main" val="30159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24600" cy="1524000"/>
          </a:xfrm>
        </p:spPr>
        <p:txBody>
          <a:bodyPr>
            <a:noAutofit/>
          </a:bodyPr>
          <a:lstStyle/>
          <a:p>
            <a:r>
              <a:rPr lang="hr-HR" sz="4400" dirty="0" smtClean="0"/>
              <a:t>Š</a:t>
            </a:r>
            <a:r>
              <a:rPr lang="en-US" sz="4400" dirty="0" smtClean="0"/>
              <a:t>UME HRASTA</a:t>
            </a:r>
            <a:endParaRPr lang="en-US" sz="4400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600200"/>
            <a:ext cx="3593916" cy="4191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981200"/>
            <a:ext cx="3276600" cy="3429000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Naj</a:t>
            </a:r>
            <a:r>
              <a:rPr lang="hr-HR" sz="4400" dirty="0" smtClean="0"/>
              <a:t>č</a:t>
            </a:r>
            <a:r>
              <a:rPr lang="en-US" sz="4400" dirty="0" smtClean="0"/>
              <a:t>e</a:t>
            </a:r>
            <a:r>
              <a:rPr lang="hr-HR" sz="4400" dirty="0" err="1" smtClean="0"/>
              <a:t>š</a:t>
            </a:r>
            <a:r>
              <a:rPr lang="hr-HR" sz="4400" dirty="0" err="1"/>
              <a:t>ć</a:t>
            </a:r>
            <a:r>
              <a:rPr lang="en-US" sz="4400" dirty="0" smtClean="0"/>
              <a:t>e </a:t>
            </a:r>
          </a:p>
          <a:p>
            <a:r>
              <a:rPr lang="hr-HR" sz="4400" dirty="0"/>
              <a:t>s</a:t>
            </a:r>
            <a:r>
              <a:rPr lang="en-US" sz="4400" dirty="0" smtClean="0"/>
              <a:t>u </a:t>
            </a:r>
            <a:r>
              <a:rPr lang="en-US" sz="4400" dirty="0" err="1" smtClean="0"/>
              <a:t>hrastove</a:t>
            </a:r>
            <a:r>
              <a:rPr lang="en-US" sz="4400" dirty="0" smtClean="0"/>
              <a:t> </a:t>
            </a:r>
          </a:p>
          <a:p>
            <a:r>
              <a:rPr lang="hr-HR" sz="4400" dirty="0" err="1"/>
              <a:t>š</a:t>
            </a:r>
            <a:r>
              <a:rPr lang="en-US" sz="4400" dirty="0" err="1" smtClean="0"/>
              <a:t>ume</a:t>
            </a:r>
            <a:r>
              <a:rPr lang="en-US" sz="4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025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381000"/>
            <a:ext cx="4267200" cy="1182415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PODNEBLJE</a:t>
            </a:r>
            <a:endParaRPr lang="en-US" sz="6000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9" y="2057400"/>
            <a:ext cx="5171335" cy="43084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219200"/>
            <a:ext cx="3276600" cy="28194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Ljeta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topla</a:t>
            </a:r>
            <a:r>
              <a:rPr lang="en-US" sz="3600" dirty="0"/>
              <a:t> </a:t>
            </a:r>
            <a:r>
              <a:rPr lang="en-US" sz="3600" dirty="0" smtClean="0"/>
              <a:t>s</a:t>
            </a:r>
          </a:p>
          <a:p>
            <a:r>
              <a:rPr lang="en-US" sz="3600" dirty="0" err="1"/>
              <a:t>p</a:t>
            </a:r>
            <a:r>
              <a:rPr lang="en-US" sz="3600" dirty="0" err="1" smtClean="0"/>
              <a:t>uno</a:t>
            </a:r>
            <a:r>
              <a:rPr lang="en-US" sz="3600" dirty="0" smtClean="0"/>
              <a:t> </a:t>
            </a:r>
            <a:r>
              <a:rPr lang="en-US" sz="3600" dirty="0" err="1" smtClean="0"/>
              <a:t>promjenjivih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dana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127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5638800" cy="1451238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PODNEBLJE</a:t>
            </a:r>
            <a:endParaRPr lang="en-US" sz="8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86001"/>
            <a:ext cx="3484336" cy="4020482"/>
          </a:xfrm>
        </p:spPr>
        <p:txBody>
          <a:bodyPr>
            <a:normAutofit/>
          </a:bodyPr>
          <a:lstStyle/>
          <a:p>
            <a:r>
              <a:rPr lang="hr-HR" sz="4000" dirty="0" err="1"/>
              <a:t>Z</a:t>
            </a:r>
            <a:r>
              <a:rPr lang="en-US" sz="4000" dirty="0" err="1" smtClean="0"/>
              <a:t>ime</a:t>
            </a:r>
            <a:r>
              <a:rPr lang="en-US" sz="4000" dirty="0" smtClean="0"/>
              <a:t> </a:t>
            </a:r>
            <a:r>
              <a:rPr lang="en-US" sz="4000" dirty="0" err="1" smtClean="0"/>
              <a:t>su</a:t>
            </a:r>
            <a:r>
              <a:rPr lang="en-US" sz="4000" dirty="0" smtClean="0"/>
              <a:t> </a:t>
            </a:r>
            <a:r>
              <a:rPr lang="en-US" sz="4000" dirty="0" err="1" smtClean="0"/>
              <a:t>blage</a:t>
            </a:r>
            <a:r>
              <a:rPr lang="en-US" sz="4000" dirty="0" smtClean="0"/>
              <a:t> </a:t>
            </a:r>
          </a:p>
          <a:p>
            <a:r>
              <a:rPr lang="en-US" sz="4000" dirty="0" err="1" smtClean="0"/>
              <a:t>sa</a:t>
            </a:r>
            <a:r>
              <a:rPr lang="en-US" sz="4000" dirty="0" smtClean="0"/>
              <a:t> pun</a:t>
            </a:r>
            <a:r>
              <a:rPr lang="hr-HR" sz="4000" dirty="0" smtClean="0"/>
              <a:t>o </a:t>
            </a:r>
            <a:r>
              <a:rPr lang="en-US" sz="4000" dirty="0" err="1" smtClean="0"/>
              <a:t>sn</a:t>
            </a:r>
            <a:r>
              <a:rPr lang="hr-HR" sz="4000" dirty="0" smtClean="0"/>
              <a:t>i</a:t>
            </a:r>
            <a:r>
              <a:rPr lang="en-US" sz="4000" dirty="0" err="1" smtClean="0"/>
              <a:t>jega</a:t>
            </a:r>
            <a:r>
              <a:rPr lang="en-US" sz="4000" dirty="0"/>
              <a:t>.</a:t>
            </a:r>
            <a:endParaRPr lang="en-US" sz="4000" dirty="0" smtClean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286000"/>
            <a:ext cx="5014834" cy="4038600"/>
          </a:xfrm>
        </p:spPr>
      </p:pic>
    </p:spTree>
    <p:extLst>
      <p:ext uri="{BB962C8B-B14F-4D97-AF65-F5344CB8AC3E}">
        <p14:creationId xmlns:p14="http://schemas.microsoft.com/office/powerpoint/2010/main" val="242714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15200" cy="160020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Rijeka Drava</a:t>
            </a:r>
            <a:endParaRPr lang="en-US" sz="7200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971800"/>
            <a:ext cx="6472237" cy="2912260"/>
          </a:xfrm>
        </p:spPr>
      </p:pic>
    </p:spTree>
    <p:extLst>
      <p:ext uri="{BB962C8B-B14F-4D97-AF65-F5344CB8AC3E}">
        <p14:creationId xmlns:p14="http://schemas.microsoft.com/office/powerpoint/2010/main" val="77182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Rijeka Sava</a:t>
            </a:r>
            <a:endParaRPr lang="en-US" sz="7200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048000"/>
            <a:ext cx="6629400" cy="3048000"/>
          </a:xfrm>
        </p:spPr>
      </p:pic>
    </p:spTree>
    <p:extLst>
      <p:ext uri="{BB962C8B-B14F-4D97-AF65-F5344CB8AC3E}">
        <p14:creationId xmlns:p14="http://schemas.microsoft.com/office/powerpoint/2010/main" val="119962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Slika</a:t>
            </a:r>
            <a:r>
              <a:rPr lang="en-US" sz="3200" dirty="0" smtClean="0"/>
              <a:t> </a:t>
            </a:r>
            <a:r>
              <a:rPr lang="en-US" sz="3200" dirty="0" err="1"/>
              <a:t>S</a:t>
            </a:r>
            <a:r>
              <a:rPr lang="en-US" sz="3200" dirty="0" err="1" smtClean="0"/>
              <a:t>tarog</a:t>
            </a:r>
            <a:r>
              <a:rPr lang="en-US" sz="3200" dirty="0" smtClean="0"/>
              <a:t> </a:t>
            </a:r>
            <a:r>
              <a:rPr lang="en-US" sz="3200" dirty="0" err="1" smtClean="0"/>
              <a:t>grada</a:t>
            </a:r>
            <a:r>
              <a:rPr lang="en-US" sz="3200" dirty="0" smtClean="0"/>
              <a:t> </a:t>
            </a:r>
            <a:r>
              <a:rPr lang="en-US" sz="3200" dirty="0" err="1" smtClean="0"/>
              <a:t>Vara</a:t>
            </a:r>
            <a:r>
              <a:rPr lang="hr-HR" sz="3200" dirty="0" smtClean="0"/>
              <a:t>ž</a:t>
            </a:r>
            <a:r>
              <a:rPr lang="en-US" sz="3200" dirty="0" err="1" smtClean="0"/>
              <a:t>dina</a:t>
            </a:r>
            <a:endParaRPr lang="en-US" sz="3200" dirty="0"/>
          </a:p>
        </p:txBody>
      </p:sp>
      <p:pic>
        <p:nvPicPr>
          <p:cNvPr id="5" name="Rezervirano mjesto slik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8" r="9998"/>
          <a:stretch>
            <a:fillRect/>
          </a:stretch>
        </p:blipFill>
        <p:spPr>
          <a:xfrm rot="21338752">
            <a:off x="4193201" y="2343872"/>
            <a:ext cx="3762384" cy="330534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9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76200"/>
            <a:ext cx="2600325" cy="1724025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2608">
            <a:off x="2240888" y="1960134"/>
            <a:ext cx="2909529" cy="2188259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09412">
            <a:off x="4757417" y="3568117"/>
            <a:ext cx="3838480" cy="24003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33619">
            <a:off x="4628974" y="669938"/>
            <a:ext cx="2628900" cy="19050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7728">
            <a:off x="603842" y="4337585"/>
            <a:ext cx="26193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58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248</TotalTime>
  <Words>71</Words>
  <Application>Microsoft Office PowerPoint</Application>
  <PresentationFormat>Prikaz na zaslonu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Perspective</vt:lpstr>
      <vt:lpstr>Nizinski krajevi Republike Hrvatske </vt:lpstr>
      <vt:lpstr>POLJA</vt:lpstr>
      <vt:lpstr>ŠUME HRASTA</vt:lpstr>
      <vt:lpstr> PODNEBLJE</vt:lpstr>
      <vt:lpstr>PODNEBLJE</vt:lpstr>
      <vt:lpstr>Rijeka Drava</vt:lpstr>
      <vt:lpstr>Rijeka Sava</vt:lpstr>
      <vt:lpstr>Slika Starog grada Varaždina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Nizinski krajevi Republike Hrvatske</dc:title>
  <dc:creator>LEO</dc:creator>
  <cp:lastModifiedBy>Korisnik</cp:lastModifiedBy>
  <cp:revision>13</cp:revision>
  <dcterms:created xsi:type="dcterms:W3CDTF">2017-03-09T15:39:40Z</dcterms:created>
  <dcterms:modified xsi:type="dcterms:W3CDTF">2017-03-17T11:13:01Z</dcterms:modified>
</cp:coreProperties>
</file>