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57" r:id="rId5"/>
    <p:sldId id="258" r:id="rId6"/>
    <p:sldId id="266" r:id="rId7"/>
    <p:sldId id="262" r:id="rId8"/>
    <p:sldId id="263" r:id="rId9"/>
    <p:sldId id="264" r:id="rId10"/>
    <p:sldId id="265" r:id="rId11"/>
    <p:sldId id="267" r:id="rId12"/>
    <p:sldId id="268" r:id="rId13"/>
    <p:sldId id="261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9AFD-39DC-4CAF-A08E-0918268E53C6}" type="datetimeFigureOut">
              <a:rPr lang="hr-HR" smtClean="0"/>
              <a:t>13.3.2017.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99A020-BF1C-4678-BE4E-12A4C289E1B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9AFD-39DC-4CAF-A08E-0918268E53C6}" type="datetimeFigureOut">
              <a:rPr lang="hr-HR" smtClean="0"/>
              <a:t>13.3.2017.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A020-BF1C-4678-BE4E-12A4C289E1B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9AFD-39DC-4CAF-A08E-0918268E53C6}" type="datetimeFigureOut">
              <a:rPr lang="hr-HR" smtClean="0"/>
              <a:t>13.3.2017.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A020-BF1C-4678-BE4E-12A4C289E1B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9AFD-39DC-4CAF-A08E-0918268E53C6}" type="datetimeFigureOut">
              <a:rPr lang="hr-HR" smtClean="0"/>
              <a:t>13.3.2017.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99A020-BF1C-4678-BE4E-12A4C289E1B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9AFD-39DC-4CAF-A08E-0918268E53C6}" type="datetimeFigureOut">
              <a:rPr lang="hr-HR" smtClean="0"/>
              <a:t>13.3.2017.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A020-BF1C-4678-BE4E-12A4C289E1B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9AFD-39DC-4CAF-A08E-0918268E53C6}" type="datetimeFigureOut">
              <a:rPr lang="hr-HR" smtClean="0"/>
              <a:t>13.3.2017.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A020-BF1C-4678-BE4E-12A4C289E1B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9AFD-39DC-4CAF-A08E-0918268E53C6}" type="datetimeFigureOut">
              <a:rPr lang="hr-HR" smtClean="0"/>
              <a:t>13.3.2017.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599A020-BF1C-4678-BE4E-12A4C289E1B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9AFD-39DC-4CAF-A08E-0918268E53C6}" type="datetimeFigureOut">
              <a:rPr lang="hr-HR" smtClean="0"/>
              <a:t>13.3.2017.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A020-BF1C-4678-BE4E-12A4C289E1B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9AFD-39DC-4CAF-A08E-0918268E53C6}" type="datetimeFigureOut">
              <a:rPr lang="hr-HR" smtClean="0"/>
              <a:t>13.3.2017.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A020-BF1C-4678-BE4E-12A4C289E1B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9AFD-39DC-4CAF-A08E-0918268E53C6}" type="datetimeFigureOut">
              <a:rPr lang="hr-HR" smtClean="0"/>
              <a:t>13.3.2017.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A020-BF1C-4678-BE4E-12A4C289E1B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9AFD-39DC-4CAF-A08E-0918268E53C6}" type="datetimeFigureOut">
              <a:rPr lang="hr-HR" smtClean="0"/>
              <a:t>13.3.2017.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A020-BF1C-4678-BE4E-12A4C289E1BF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CF9AFD-39DC-4CAF-A08E-0918268E53C6}" type="datetimeFigureOut">
              <a:rPr lang="hr-HR" smtClean="0"/>
              <a:t>13.3.2017.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99A020-BF1C-4678-BE4E-12A4C289E1B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Brežuljkasti zavičaj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Brežuljkasti zavičaj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01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          Šuma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051176" cy="4392488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U brežuljkastom i brdovitim krajevima ima mnogo šuma. Na </a:t>
            </a:r>
            <a:r>
              <a:rPr lang="hr-HR" dirty="0" smtClean="0"/>
              <a:t>manjim</a:t>
            </a:r>
            <a:r>
              <a:rPr lang="hr-HR" dirty="0" smtClean="0"/>
              <a:t> </a:t>
            </a:r>
            <a:r>
              <a:rPr lang="hr-HR" dirty="0" smtClean="0"/>
              <a:t>visinama prevladavaju listopadne šume hrasta kitnjaka,a u višim predjelima šume bukve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36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      Nalazište pračovjeka u špilji         </a:t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                              </a:t>
            </a:r>
            <a:r>
              <a:rPr lang="hr-HR" dirty="0" err="1" smtClean="0"/>
              <a:t>hušnjakovo</a:t>
            </a:r>
            <a:r>
              <a:rPr lang="hr-HR" dirty="0" smtClean="0"/>
              <a:t>                                 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032448" cy="4824536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Grad Krapina najmanje je županijsko središte u </a:t>
            </a:r>
            <a:r>
              <a:rPr lang="hr-HR" dirty="0"/>
              <a:t>H</a:t>
            </a:r>
            <a:r>
              <a:rPr lang="hr-HR" dirty="0" smtClean="0"/>
              <a:t>rvatskoj. Nadaleko  je poznat po nalazištu pračovjeka u špilji </a:t>
            </a:r>
            <a:r>
              <a:rPr lang="hr-HR" dirty="0" err="1" smtClean="0"/>
              <a:t>H</a:t>
            </a:r>
            <a:r>
              <a:rPr lang="hr-HR" dirty="0" err="1" smtClean="0"/>
              <a:t>ušnjakovo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79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 žumberačko gorje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176464" cy="4392488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Žumberačko gorje čini i prirodnu granicu Hrvatske sa </a:t>
            </a:r>
            <a:r>
              <a:rPr lang="hr-HR" dirty="0" smtClean="0"/>
              <a:t>Slovenijom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4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                   AUTOR </a:t>
            </a:r>
            <a:r>
              <a:rPr lang="hr-HR" dirty="0" smtClean="0"/>
              <a:t>FILIP VIŠNJIĆ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75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                                selo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00808"/>
            <a:ext cx="3979168" cy="4608512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Kuće u brežuljkastom zavičaju su sve razbacane i nisu pokraj cesta. A u nizinskom zavičaju su pokraj </a:t>
            </a:r>
            <a:r>
              <a:rPr lang="hr-HR" dirty="0" smtClean="0"/>
              <a:t>cesta.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1103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          gorice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4191000" cy="3888432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Grožđa </a:t>
            </a:r>
            <a:r>
              <a:rPr lang="hr-HR" dirty="0" smtClean="0"/>
              <a:t>u brežuljkastom zavičaju su jako slatka od njega se može raditi </a:t>
            </a:r>
            <a:r>
              <a:rPr lang="hr-HR" dirty="0" smtClean="0"/>
              <a:t>vino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673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 </a:t>
            </a:r>
            <a:r>
              <a:rPr lang="hr-HR" dirty="0" smtClean="0"/>
              <a:t>                           </a:t>
            </a:r>
            <a:r>
              <a:rPr lang="hr-HR" dirty="0" err="1" smtClean="0"/>
              <a:t>trakošćan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3671639" cy="4248472"/>
          </a:xfrm>
        </p:spPr>
      </p:pic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4343400" cy="465239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hr-HR" dirty="0" smtClean="0"/>
              <a:t>Dvorac Trakošćan je jedan od najljepših </a:t>
            </a:r>
            <a:r>
              <a:rPr lang="hr-HR" dirty="0" smtClean="0"/>
              <a:t>dvoraca </a:t>
            </a:r>
            <a:r>
              <a:rPr lang="hr-HR" dirty="0" smtClean="0"/>
              <a:t>u brežuljkastom </a:t>
            </a:r>
            <a:r>
              <a:rPr lang="hr-HR" dirty="0" smtClean="0"/>
              <a:t>zavičaju. </a:t>
            </a:r>
            <a:endParaRPr lang="hr-HR" dirty="0" smtClean="0"/>
          </a:p>
          <a:p>
            <a:pPr marL="137160" indent="0">
              <a:buNone/>
            </a:pPr>
            <a:r>
              <a:rPr lang="hr-HR" dirty="0" smtClean="0"/>
              <a:t>Posebno se među njima ističe </a:t>
            </a:r>
            <a:r>
              <a:rPr lang="hr-HR" dirty="0" smtClean="0"/>
              <a:t>T</a:t>
            </a:r>
            <a:r>
              <a:rPr lang="hr-HR" dirty="0" smtClean="0"/>
              <a:t>rakošćan,stari </a:t>
            </a:r>
            <a:r>
              <a:rPr lang="hr-HR" dirty="0" smtClean="0"/>
              <a:t>grad utvrda koji je tijekom stoljeća </a:t>
            </a:r>
            <a:r>
              <a:rPr lang="hr-HR" dirty="0" smtClean="0"/>
              <a:t>dograđivan.</a:t>
            </a:r>
            <a:endParaRPr lang="hr-HR" dirty="0"/>
          </a:p>
          <a:p>
            <a:pPr marL="137160" indent="0">
              <a:buNone/>
            </a:pPr>
            <a:endParaRPr lang="hr-HR" dirty="0" smtClean="0"/>
          </a:p>
          <a:p>
            <a:pPr marL="137160" indent="0">
              <a:buNone/>
            </a:pPr>
            <a:endParaRPr lang="hr-HR" dirty="0"/>
          </a:p>
          <a:p>
            <a:pPr marL="13716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48224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Brežuljkasti zavičaj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72816"/>
            <a:ext cx="4191000" cy="4536504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Brežuljci u </a:t>
            </a:r>
            <a:r>
              <a:rPr lang="hr-HR" dirty="0" smtClean="0"/>
              <a:t>Hrvatskoj </a:t>
            </a:r>
            <a:r>
              <a:rPr lang="hr-HR" dirty="0" smtClean="0"/>
              <a:t>su jedni od najljepših brežuljaka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843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    veliki tabor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28800"/>
            <a:ext cx="3979168" cy="4752528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Iznimno je vrijedan i Veliki Tabor</a:t>
            </a:r>
            <a:r>
              <a:rPr lang="hr-HR" dirty="0" smtClean="0"/>
              <a:t>, s </a:t>
            </a:r>
            <a:r>
              <a:rPr lang="hr-HR" dirty="0" smtClean="0"/>
              <a:t>čvrstim kulama i zidinama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51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41248"/>
          </a:xfrm>
        </p:spPr>
        <p:txBody>
          <a:bodyPr/>
          <a:lstStyle/>
          <a:p>
            <a:r>
              <a:rPr lang="hr-HR" dirty="0" smtClean="0"/>
              <a:t>                        Stari grad Ozalj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Stari grad </a:t>
            </a:r>
            <a:r>
              <a:rPr lang="hr-HR" dirty="0"/>
              <a:t>O</a:t>
            </a:r>
            <a:r>
              <a:rPr lang="hr-HR" dirty="0" smtClean="0"/>
              <a:t>zalj povijesno je središte razvoja istoimenoga grada u Karlovačkoj  županiji.</a:t>
            </a:r>
          </a:p>
          <a:p>
            <a:r>
              <a:rPr lang="hr-HR" dirty="0" smtClean="0"/>
              <a:t>Smješten je na litici iznad Rijeke</a:t>
            </a:r>
            <a:r>
              <a:rPr lang="hr-HR" dirty="0" smtClean="0"/>
              <a:t>, a </a:t>
            </a:r>
            <a:r>
              <a:rPr lang="hr-HR" dirty="0" smtClean="0"/>
              <a:t>danas se smatra važnim kulturno-povijesnim spomenikom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28800"/>
            <a:ext cx="4267200" cy="4464496"/>
          </a:xfrm>
        </p:spPr>
      </p:pic>
    </p:spTree>
    <p:extLst>
      <p:ext uri="{BB962C8B-B14F-4D97-AF65-F5344CB8AC3E}">
        <p14:creationId xmlns:p14="http://schemas.microsoft.com/office/powerpoint/2010/main" val="22509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          Slunj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3816424" cy="4536504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Rastoke su naselje nadaleko od grada Slunja.</a:t>
            </a:r>
          </a:p>
          <a:p>
            <a:r>
              <a:rPr lang="hr-HR" dirty="0" smtClean="0"/>
              <a:t>Samo ime govori da se tu nešto rastače,a to je rijeka </a:t>
            </a:r>
            <a:r>
              <a:rPr lang="hr-HR" dirty="0" err="1" smtClean="0"/>
              <a:t>Slunjćica</a:t>
            </a:r>
            <a:r>
              <a:rPr lang="hr-HR" dirty="0" smtClean="0"/>
              <a:t> </a:t>
            </a:r>
            <a:r>
              <a:rPr lang="hr-HR" dirty="0" smtClean="0"/>
              <a:t>koja se preko stijena ulijeva u rijeku Koranu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31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       rijeka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244280" cy="4824536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U brežuljkastom i brdovitim kraju ima dosta rječica i potoka.</a:t>
            </a:r>
          </a:p>
          <a:p>
            <a:r>
              <a:rPr lang="hr-HR" dirty="0" smtClean="0"/>
              <a:t>Neke su od rijeka, koje protječu kroz brežuljkasti</a:t>
            </a:r>
          </a:p>
          <a:p>
            <a:pPr marL="0" indent="0">
              <a:buNone/>
            </a:pPr>
            <a:r>
              <a:rPr lang="hr-HR" dirty="0"/>
              <a:t>k</a:t>
            </a:r>
            <a:r>
              <a:rPr lang="hr-HR" dirty="0" smtClean="0"/>
              <a:t>raj </a:t>
            </a:r>
            <a:r>
              <a:rPr lang="hr-HR" dirty="0" smtClean="0"/>
              <a:t>Kupa</a:t>
            </a:r>
            <a:r>
              <a:rPr lang="hr-HR" dirty="0" smtClean="0"/>
              <a:t>, Korana, Sutla </a:t>
            </a:r>
            <a:r>
              <a:rPr lang="hr-HR" dirty="0" smtClean="0"/>
              <a:t>i Krapina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504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187</TotalTime>
  <Words>245</Words>
  <Application>Microsoft Office PowerPoint</Application>
  <PresentationFormat>Prikaz na zaslonu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Putovanje</vt:lpstr>
      <vt:lpstr>Brežuljkasti zavičaj</vt:lpstr>
      <vt:lpstr>                                 selo</vt:lpstr>
      <vt:lpstr>                                 gorice</vt:lpstr>
      <vt:lpstr>                            trakošćan </vt:lpstr>
      <vt:lpstr>Brežuljkasti zavičaj</vt:lpstr>
      <vt:lpstr>                           veliki tabor</vt:lpstr>
      <vt:lpstr>                        Stari grad Ozalj</vt:lpstr>
      <vt:lpstr>                                 Slunj</vt:lpstr>
      <vt:lpstr>                              rijeka</vt:lpstr>
      <vt:lpstr>                                 Šuma</vt:lpstr>
      <vt:lpstr>       Nalazište pračovjeka u špilji                                           hušnjakovo                                 </vt:lpstr>
      <vt:lpstr>                        žumberačko gorje</vt:lpstr>
      <vt:lpstr>                                  AUTOR FILIP VIŠNJIĆ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Dodajte naslov</dc:title>
  <dc:creator>Korisnik</dc:creator>
  <cp:lastModifiedBy>Korisnik</cp:lastModifiedBy>
  <cp:revision>19</cp:revision>
  <dcterms:created xsi:type="dcterms:W3CDTF">2017-02-13T10:07:24Z</dcterms:created>
  <dcterms:modified xsi:type="dcterms:W3CDTF">2017-03-13T10:27:27Z</dcterms:modified>
</cp:coreProperties>
</file>